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sldIdLst>
    <p:sldId id="256" r:id="rId5"/>
    <p:sldId id="302" r:id="rId6"/>
    <p:sldId id="370" r:id="rId7"/>
    <p:sldId id="354" r:id="rId8"/>
    <p:sldId id="355" r:id="rId9"/>
    <p:sldId id="356" r:id="rId10"/>
    <p:sldId id="357" r:id="rId11"/>
    <p:sldId id="358" r:id="rId12"/>
    <p:sldId id="360" r:id="rId13"/>
    <p:sldId id="361" r:id="rId14"/>
    <p:sldId id="362" r:id="rId15"/>
    <p:sldId id="363" r:id="rId16"/>
    <p:sldId id="364" r:id="rId17"/>
    <p:sldId id="365" r:id="rId18"/>
    <p:sldId id="367" r:id="rId19"/>
    <p:sldId id="368" r:id="rId20"/>
    <p:sldId id="369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95" r:id="rId31"/>
    <p:sldId id="380" r:id="rId32"/>
    <p:sldId id="381" r:id="rId33"/>
    <p:sldId id="384" r:id="rId34"/>
    <p:sldId id="385" r:id="rId35"/>
    <p:sldId id="386" r:id="rId36"/>
    <p:sldId id="387" r:id="rId37"/>
    <p:sldId id="389" r:id="rId38"/>
    <p:sldId id="390" r:id="rId39"/>
    <p:sldId id="388" r:id="rId40"/>
    <p:sldId id="391" r:id="rId41"/>
    <p:sldId id="392" r:id="rId42"/>
    <p:sldId id="393" r:id="rId43"/>
    <p:sldId id="394" r:id="rId44"/>
    <p:sldId id="396" r:id="rId4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A40A"/>
    <a:srgbClr val="797022"/>
    <a:srgbClr val="CC9D48"/>
    <a:srgbClr val="A89073"/>
    <a:srgbClr val="878789"/>
    <a:srgbClr val="484141"/>
    <a:srgbClr val="E0E0E0"/>
    <a:srgbClr val="EE7176"/>
    <a:srgbClr val="474242"/>
    <a:srgbClr val="C12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743BB1-8253-4753-BF21-71CFFFEAA499}" v="9" dt="2022-06-07T01:37:15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201519053 (Mejia Rodriguez, Luis German)" userId="S::u201519053@upc.edu.pe::6c0aef08-85fe-4653-a016-b03b1e50210d" providerId="AD" clId="Web-{197781E9-06EC-7A74-4A78-E26905DDA530}"/>
    <pc:docChg chg="modSld">
      <pc:chgData name="u201519053 (Mejia Rodriguez, Luis German)" userId="S::u201519053@upc.edu.pe::6c0aef08-85fe-4653-a016-b03b1e50210d" providerId="AD" clId="Web-{197781E9-06EC-7A74-4A78-E26905DDA530}" dt="2021-09-22T04:58:21.612" v="30" actId="20577"/>
      <pc:docMkLst>
        <pc:docMk/>
      </pc:docMkLst>
      <pc:sldChg chg="modSp">
        <pc:chgData name="u201519053 (Mejia Rodriguez, Luis German)" userId="S::u201519053@upc.edu.pe::6c0aef08-85fe-4653-a016-b03b1e50210d" providerId="AD" clId="Web-{197781E9-06EC-7A74-4A78-E26905DDA530}" dt="2021-09-22T04:58:21.612" v="30" actId="20577"/>
        <pc:sldMkLst>
          <pc:docMk/>
          <pc:sldMk cId="2288737760" sldId="256"/>
        </pc:sldMkLst>
        <pc:spChg chg="mod">
          <ac:chgData name="u201519053 (Mejia Rodriguez, Luis German)" userId="S::u201519053@upc.edu.pe::6c0aef08-85fe-4653-a016-b03b1e50210d" providerId="AD" clId="Web-{197781E9-06EC-7A74-4A78-E26905DDA530}" dt="2021-09-22T04:57:45.376" v="2" actId="20577"/>
          <ac:spMkLst>
            <pc:docMk/>
            <pc:sldMk cId="2288737760" sldId="256"/>
            <ac:spMk id="2" creationId="{16044E04-63F5-4419-B737-917DE6A7BCB2}"/>
          </ac:spMkLst>
        </pc:spChg>
        <pc:spChg chg="mod">
          <ac:chgData name="u201519053 (Mejia Rodriguez, Luis German)" userId="S::u201519053@upc.edu.pe::6c0aef08-85fe-4653-a016-b03b1e50210d" providerId="AD" clId="Web-{197781E9-06EC-7A74-4A78-E26905DDA530}" dt="2021-09-22T04:58:21.612" v="30" actId="20577"/>
          <ac:spMkLst>
            <pc:docMk/>
            <pc:sldMk cId="2288737760" sldId="256"/>
            <ac:spMk id="3" creationId="{CF2085F7-CAA4-405B-97ED-17A87A66D67D}"/>
          </ac:spMkLst>
        </pc:spChg>
      </pc:sldChg>
    </pc:docChg>
  </pc:docChgLst>
  <pc:docChgLst>
    <pc:chgData name="u201519053 (Mejia Rodriguez, Luis German)" userId="S::u201519053@upc.edu.pe::6c0aef08-85fe-4653-a016-b03b1e50210d" providerId="AD" clId="Web-{4635BB9A-AEB9-9C7D-38A9-3BD0D161B5B3}"/>
    <pc:docChg chg="addSld delSld modSld sldOrd">
      <pc:chgData name="u201519053 (Mejia Rodriguez, Luis German)" userId="S::u201519053@upc.edu.pe::6c0aef08-85fe-4653-a016-b03b1e50210d" providerId="AD" clId="Web-{4635BB9A-AEB9-9C7D-38A9-3BD0D161B5B3}" dt="2021-09-27T19:17:03.162" v="90"/>
      <pc:docMkLst>
        <pc:docMk/>
      </pc:docMkLst>
      <pc:sldChg chg="modSp">
        <pc:chgData name="u201519053 (Mejia Rodriguez, Luis German)" userId="S::u201519053@upc.edu.pe::6c0aef08-85fe-4653-a016-b03b1e50210d" providerId="AD" clId="Web-{4635BB9A-AEB9-9C7D-38A9-3BD0D161B5B3}" dt="2021-09-27T17:46:57.511" v="76" actId="20577"/>
        <pc:sldMkLst>
          <pc:docMk/>
          <pc:sldMk cId="2288737760" sldId="256"/>
        </pc:sldMkLst>
        <pc:spChg chg="mod">
          <ac:chgData name="u201519053 (Mejia Rodriguez, Luis German)" userId="S::u201519053@upc.edu.pe::6c0aef08-85fe-4653-a016-b03b1e50210d" providerId="AD" clId="Web-{4635BB9A-AEB9-9C7D-38A9-3BD0D161B5B3}" dt="2021-09-27T17:46:57.511" v="76" actId="20577"/>
          <ac:spMkLst>
            <pc:docMk/>
            <pc:sldMk cId="2288737760" sldId="256"/>
            <ac:spMk id="4" creationId="{9CE198DE-125F-402F-B3CF-9A2665B60051}"/>
          </ac:spMkLst>
        </pc:spChg>
      </pc:sldChg>
      <pc:sldChg chg="modSp ord">
        <pc:chgData name="u201519053 (Mejia Rodriguez, Luis German)" userId="S::u201519053@upc.edu.pe::6c0aef08-85fe-4653-a016-b03b1e50210d" providerId="AD" clId="Web-{4635BB9A-AEB9-9C7D-38A9-3BD0D161B5B3}" dt="2021-09-27T19:17:03.162" v="90"/>
        <pc:sldMkLst>
          <pc:docMk/>
          <pc:sldMk cId="2612201283" sldId="267"/>
        </pc:sldMkLst>
        <pc:spChg chg="mod">
          <ac:chgData name="u201519053 (Mejia Rodriguez, Luis German)" userId="S::u201519053@upc.edu.pe::6c0aef08-85fe-4653-a016-b03b1e50210d" providerId="AD" clId="Web-{4635BB9A-AEB9-9C7D-38A9-3BD0D161B5B3}" dt="2021-09-27T17:48:00.356" v="82" actId="20577"/>
          <ac:spMkLst>
            <pc:docMk/>
            <pc:sldMk cId="2612201283" sldId="267"/>
            <ac:spMk id="6" creationId="{4AB0A08F-E7E0-47EA-BE9B-8CF483684232}"/>
          </ac:spMkLst>
        </pc:spChg>
      </pc:sldChg>
      <pc:sldChg chg="modSp">
        <pc:chgData name="u201519053 (Mejia Rodriguez, Luis German)" userId="S::u201519053@upc.edu.pe::6c0aef08-85fe-4653-a016-b03b1e50210d" providerId="AD" clId="Web-{4635BB9A-AEB9-9C7D-38A9-3BD0D161B5B3}" dt="2021-09-27T17:48:31.795" v="88" actId="20577"/>
        <pc:sldMkLst>
          <pc:docMk/>
          <pc:sldMk cId="1667273690" sldId="281"/>
        </pc:sldMkLst>
        <pc:spChg chg="mod">
          <ac:chgData name="u201519053 (Mejia Rodriguez, Luis German)" userId="S::u201519053@upc.edu.pe::6c0aef08-85fe-4653-a016-b03b1e50210d" providerId="AD" clId="Web-{4635BB9A-AEB9-9C7D-38A9-3BD0D161B5B3}" dt="2021-09-27T17:48:31.795" v="88" actId="20577"/>
          <ac:spMkLst>
            <pc:docMk/>
            <pc:sldMk cId="1667273690" sldId="281"/>
            <ac:spMk id="6" creationId="{D1920445-2224-41CF-9436-C0A0A7CBF3A4}"/>
          </ac:spMkLst>
        </pc:spChg>
      </pc:sldChg>
      <pc:sldChg chg="addSp delSp modSp">
        <pc:chgData name="u201519053 (Mejia Rodriguez, Luis German)" userId="S::u201519053@upc.edu.pe::6c0aef08-85fe-4653-a016-b03b1e50210d" providerId="AD" clId="Web-{4635BB9A-AEB9-9C7D-38A9-3BD0D161B5B3}" dt="2021-09-27T17:44:00.069" v="55"/>
        <pc:sldMkLst>
          <pc:docMk/>
          <pc:sldMk cId="1357869701" sldId="282"/>
        </pc:sldMkLst>
        <pc:picChg chg="add del mod">
          <ac:chgData name="u201519053 (Mejia Rodriguez, Luis German)" userId="S::u201519053@upc.edu.pe::6c0aef08-85fe-4653-a016-b03b1e50210d" providerId="AD" clId="Web-{4635BB9A-AEB9-9C7D-38A9-3BD0D161B5B3}" dt="2021-09-27T17:44:00.069" v="55"/>
          <ac:picMkLst>
            <pc:docMk/>
            <pc:sldMk cId="1357869701" sldId="282"/>
            <ac:picMk id="2" creationId="{34DD0663-1EFC-4D37-8A36-D2FD60420416}"/>
          </ac:picMkLst>
        </pc:picChg>
      </pc:sldChg>
      <pc:sldChg chg="addSp modSp">
        <pc:chgData name="u201519053 (Mejia Rodriguez, Luis German)" userId="S::u201519053@upc.edu.pe::6c0aef08-85fe-4653-a016-b03b1e50210d" providerId="AD" clId="Web-{4635BB9A-AEB9-9C7D-38A9-3BD0D161B5B3}" dt="2021-09-27T17:04:52.283" v="5" actId="1076"/>
        <pc:sldMkLst>
          <pc:docMk/>
          <pc:sldMk cId="3760600914" sldId="284"/>
        </pc:sldMkLst>
        <pc:picChg chg="add mod">
          <ac:chgData name="u201519053 (Mejia Rodriguez, Luis German)" userId="S::u201519053@upc.edu.pe::6c0aef08-85fe-4653-a016-b03b1e50210d" providerId="AD" clId="Web-{4635BB9A-AEB9-9C7D-38A9-3BD0D161B5B3}" dt="2021-09-27T17:04:52.283" v="5" actId="1076"/>
          <ac:picMkLst>
            <pc:docMk/>
            <pc:sldMk cId="3760600914" sldId="284"/>
            <ac:picMk id="3" creationId="{D07082D9-0F8D-4C54-8DEE-DE282041B256}"/>
          </ac:picMkLst>
        </pc:picChg>
      </pc:sldChg>
      <pc:sldChg chg="del">
        <pc:chgData name="u201519053 (Mejia Rodriguez, Luis German)" userId="S::u201519053@upc.edu.pe::6c0aef08-85fe-4653-a016-b03b1e50210d" providerId="AD" clId="Web-{4635BB9A-AEB9-9C7D-38A9-3BD0D161B5B3}" dt="2021-09-27T17:43:58.756" v="53"/>
        <pc:sldMkLst>
          <pc:docMk/>
          <pc:sldMk cId="89753194" sldId="286"/>
        </pc:sldMkLst>
      </pc:sldChg>
      <pc:sldChg chg="addSp delSp modSp">
        <pc:chgData name="u201519053 (Mejia Rodriguez, Luis German)" userId="S::u201519053@upc.edu.pe::6c0aef08-85fe-4653-a016-b03b1e50210d" providerId="AD" clId="Web-{4635BB9A-AEB9-9C7D-38A9-3BD0D161B5B3}" dt="2021-09-27T17:06:07.738" v="11" actId="1076"/>
        <pc:sldMkLst>
          <pc:docMk/>
          <pc:sldMk cId="24151952" sldId="287"/>
        </pc:sldMkLst>
        <pc:spChg chg="mod">
          <ac:chgData name="u201519053 (Mejia Rodriguez, Luis German)" userId="S::u201519053@upc.edu.pe::6c0aef08-85fe-4653-a016-b03b1e50210d" providerId="AD" clId="Web-{4635BB9A-AEB9-9C7D-38A9-3BD0D161B5B3}" dt="2021-09-27T17:06:07.738" v="11" actId="1076"/>
          <ac:spMkLst>
            <pc:docMk/>
            <pc:sldMk cId="24151952" sldId="287"/>
            <ac:spMk id="8" creationId="{D4D5FEA7-D300-4ED2-849E-C0C525B9B5E1}"/>
          </ac:spMkLst>
        </pc:spChg>
        <pc:spChg chg="del">
          <ac:chgData name="u201519053 (Mejia Rodriguez, Luis German)" userId="S::u201519053@upc.edu.pe::6c0aef08-85fe-4653-a016-b03b1e50210d" providerId="AD" clId="Web-{4635BB9A-AEB9-9C7D-38A9-3BD0D161B5B3}" dt="2021-09-27T17:05:22.425" v="6"/>
          <ac:spMkLst>
            <pc:docMk/>
            <pc:sldMk cId="24151952" sldId="287"/>
            <ac:spMk id="9" creationId="{EA2CF6D5-12E2-4CB9-BFB6-6E7E3AD8461C}"/>
          </ac:spMkLst>
        </pc:spChg>
        <pc:picChg chg="add mod">
          <ac:chgData name="u201519053 (Mejia Rodriguez, Luis German)" userId="S::u201519053@upc.edu.pe::6c0aef08-85fe-4653-a016-b03b1e50210d" providerId="AD" clId="Web-{4635BB9A-AEB9-9C7D-38A9-3BD0D161B5B3}" dt="2021-09-27T17:06:01.426" v="10" actId="1076"/>
          <ac:picMkLst>
            <pc:docMk/>
            <pc:sldMk cId="24151952" sldId="287"/>
            <ac:picMk id="2" creationId="{D216FDEA-A6F2-4CB4-8213-2CA5AE0BBE56}"/>
          </ac:picMkLst>
        </pc:picChg>
      </pc:sldChg>
      <pc:sldChg chg="addSp delSp modSp">
        <pc:chgData name="u201519053 (Mejia Rodriguez, Luis German)" userId="S::u201519053@upc.edu.pe::6c0aef08-85fe-4653-a016-b03b1e50210d" providerId="AD" clId="Web-{4635BB9A-AEB9-9C7D-38A9-3BD0D161B5B3}" dt="2021-09-27T17:10:57.448" v="28" actId="1076"/>
        <pc:sldMkLst>
          <pc:docMk/>
          <pc:sldMk cId="440570174" sldId="288"/>
        </pc:sldMkLst>
        <pc:graphicFrameChg chg="add del mod modGraphic">
          <ac:chgData name="u201519053 (Mejia Rodriguez, Luis German)" userId="S::u201519053@upc.edu.pe::6c0aef08-85fe-4653-a016-b03b1e50210d" providerId="AD" clId="Web-{4635BB9A-AEB9-9C7D-38A9-3BD0D161B5B3}" dt="2021-09-27T17:09:19.508" v="21"/>
          <ac:graphicFrameMkLst>
            <pc:docMk/>
            <pc:sldMk cId="440570174" sldId="288"/>
            <ac:graphicFrameMk id="7" creationId="{8E9BD2B6-A9E2-48D0-B622-8A3514A43A60}"/>
          </ac:graphicFrameMkLst>
        </pc:graphicFrameChg>
        <pc:picChg chg="del">
          <ac:chgData name="u201519053 (Mejia Rodriguez, Luis German)" userId="S::u201519053@upc.edu.pe::6c0aef08-85fe-4653-a016-b03b1e50210d" providerId="AD" clId="Web-{4635BB9A-AEB9-9C7D-38A9-3BD0D161B5B3}" dt="2021-09-27T17:08:31.335" v="12"/>
          <ac:picMkLst>
            <pc:docMk/>
            <pc:sldMk cId="440570174" sldId="288"/>
            <ac:picMk id="2" creationId="{FEA20247-FB19-409E-B2BD-0F6CB0A2F23A}"/>
          </ac:picMkLst>
        </pc:picChg>
        <pc:picChg chg="add del mod">
          <ac:chgData name="u201519053 (Mejia Rodriguez, Luis German)" userId="S::u201519053@upc.edu.pe::6c0aef08-85fe-4653-a016-b03b1e50210d" providerId="AD" clId="Web-{4635BB9A-AEB9-9C7D-38A9-3BD0D161B5B3}" dt="2021-09-27T17:08:52.570" v="18"/>
          <ac:picMkLst>
            <pc:docMk/>
            <pc:sldMk cId="440570174" sldId="288"/>
            <ac:picMk id="3" creationId="{857DA823-8BC5-49F9-8BDE-87CFB75CFD40}"/>
          </ac:picMkLst>
        </pc:picChg>
        <pc:picChg chg="add mod">
          <ac:chgData name="u201519053 (Mejia Rodriguez, Luis German)" userId="S::u201519053@upc.edu.pe::6c0aef08-85fe-4653-a016-b03b1e50210d" providerId="AD" clId="Web-{4635BB9A-AEB9-9C7D-38A9-3BD0D161B5B3}" dt="2021-09-27T17:10:57.448" v="28" actId="1076"/>
          <ac:picMkLst>
            <pc:docMk/>
            <pc:sldMk cId="440570174" sldId="288"/>
            <ac:picMk id="8" creationId="{D9C97E79-918C-4419-B68C-163E7B894722}"/>
          </ac:picMkLst>
        </pc:picChg>
      </pc:sldChg>
      <pc:sldChg chg="addSp delSp modSp">
        <pc:chgData name="u201519053 (Mejia Rodriguez, Luis German)" userId="S::u201519053@upc.edu.pe::6c0aef08-85fe-4653-a016-b03b1e50210d" providerId="AD" clId="Web-{4635BB9A-AEB9-9C7D-38A9-3BD0D161B5B3}" dt="2021-09-27T17:13:42.624" v="35" actId="1076"/>
        <pc:sldMkLst>
          <pc:docMk/>
          <pc:sldMk cId="4216245667" sldId="289"/>
        </pc:sldMkLst>
        <pc:picChg chg="del">
          <ac:chgData name="u201519053 (Mejia Rodriguez, Luis German)" userId="S::u201519053@upc.edu.pe::6c0aef08-85fe-4653-a016-b03b1e50210d" providerId="AD" clId="Web-{4635BB9A-AEB9-9C7D-38A9-3BD0D161B5B3}" dt="2021-09-27T17:11:01.182" v="29"/>
          <ac:picMkLst>
            <pc:docMk/>
            <pc:sldMk cId="4216245667" sldId="289"/>
            <ac:picMk id="2" creationId="{82990A67-4096-4EC6-AAEA-2FCBFCFFE7D3}"/>
          </ac:picMkLst>
        </pc:picChg>
        <pc:picChg chg="add mod">
          <ac:chgData name="u201519053 (Mejia Rodriguez, Luis German)" userId="S::u201519053@upc.edu.pe::6c0aef08-85fe-4653-a016-b03b1e50210d" providerId="AD" clId="Web-{4635BB9A-AEB9-9C7D-38A9-3BD0D161B5B3}" dt="2021-09-27T17:13:28.467" v="30"/>
          <ac:picMkLst>
            <pc:docMk/>
            <pc:sldMk cId="4216245667" sldId="289"/>
            <ac:picMk id="3" creationId="{3AFE0118-E80A-451D-AAD8-165321083EB6}"/>
          </ac:picMkLst>
        </pc:picChg>
        <pc:picChg chg="add mod">
          <ac:chgData name="u201519053 (Mejia Rodriguez, Luis German)" userId="S::u201519053@upc.edu.pe::6c0aef08-85fe-4653-a016-b03b1e50210d" providerId="AD" clId="Web-{4635BB9A-AEB9-9C7D-38A9-3BD0D161B5B3}" dt="2021-09-27T17:13:42.624" v="35" actId="1076"/>
          <ac:picMkLst>
            <pc:docMk/>
            <pc:sldMk cId="4216245667" sldId="289"/>
            <ac:picMk id="6" creationId="{1851953F-EE9F-49E4-B795-B2DD907B5526}"/>
          </ac:picMkLst>
        </pc:picChg>
      </pc:sldChg>
      <pc:sldChg chg="new del">
        <pc:chgData name="u201519053 (Mejia Rodriguez, Luis German)" userId="S::u201519053@upc.edu.pe::6c0aef08-85fe-4653-a016-b03b1e50210d" providerId="AD" clId="Web-{4635BB9A-AEB9-9C7D-38A9-3BD0D161B5B3}" dt="2021-09-27T17:13:50.030" v="37"/>
        <pc:sldMkLst>
          <pc:docMk/>
          <pc:sldMk cId="1753355198" sldId="290"/>
        </pc:sldMkLst>
      </pc:sldChg>
      <pc:sldChg chg="addSp delSp modSp add replId">
        <pc:chgData name="u201519053 (Mejia Rodriguez, Luis German)" userId="S::u201519053@upc.edu.pe::6c0aef08-85fe-4653-a016-b03b1e50210d" providerId="AD" clId="Web-{4635BB9A-AEB9-9C7D-38A9-3BD0D161B5B3}" dt="2021-09-27T17:16:56.503" v="52" actId="1076"/>
        <pc:sldMkLst>
          <pc:docMk/>
          <pc:sldMk cId="2784774881" sldId="290"/>
        </pc:sldMkLst>
        <pc:graphicFrameChg chg="add del mod">
          <ac:chgData name="u201519053 (Mejia Rodriguez, Luis German)" userId="S::u201519053@upc.edu.pe::6c0aef08-85fe-4653-a016-b03b1e50210d" providerId="AD" clId="Web-{4635BB9A-AEB9-9C7D-38A9-3BD0D161B5B3}" dt="2021-09-27T17:15:01.344" v="42"/>
          <ac:graphicFrameMkLst>
            <pc:docMk/>
            <pc:sldMk cId="2784774881" sldId="290"/>
            <ac:graphicFrameMk id="7" creationId="{2F1A57A2-9562-4278-92F4-1E6571726EE0}"/>
          </ac:graphicFrameMkLst>
        </pc:graphicFrameChg>
        <pc:picChg chg="del">
          <ac:chgData name="u201519053 (Mejia Rodriguez, Luis German)" userId="S::u201519053@upc.edu.pe::6c0aef08-85fe-4653-a016-b03b1e50210d" providerId="AD" clId="Web-{4635BB9A-AEB9-9C7D-38A9-3BD0D161B5B3}" dt="2021-09-27T17:13:59.046" v="40"/>
          <ac:picMkLst>
            <pc:docMk/>
            <pc:sldMk cId="2784774881" sldId="290"/>
            <ac:picMk id="3" creationId="{3AFE0118-E80A-451D-AAD8-165321083EB6}"/>
          </ac:picMkLst>
        </pc:picChg>
        <pc:picChg chg="del">
          <ac:chgData name="u201519053 (Mejia Rodriguez, Luis German)" userId="S::u201519053@upc.edu.pe::6c0aef08-85fe-4653-a016-b03b1e50210d" providerId="AD" clId="Web-{4635BB9A-AEB9-9C7D-38A9-3BD0D161B5B3}" dt="2021-09-27T17:13:57.077" v="39"/>
          <ac:picMkLst>
            <pc:docMk/>
            <pc:sldMk cId="2784774881" sldId="290"/>
            <ac:picMk id="6" creationId="{1851953F-EE9F-49E4-B795-B2DD907B5526}"/>
          </ac:picMkLst>
        </pc:picChg>
        <pc:picChg chg="add mod">
          <ac:chgData name="u201519053 (Mejia Rodriguez, Luis German)" userId="S::u201519053@upc.edu.pe::6c0aef08-85fe-4653-a016-b03b1e50210d" providerId="AD" clId="Web-{4635BB9A-AEB9-9C7D-38A9-3BD0D161B5B3}" dt="2021-09-27T17:16:48.487" v="51" actId="1076"/>
          <ac:picMkLst>
            <pc:docMk/>
            <pc:sldMk cId="2784774881" sldId="290"/>
            <ac:picMk id="8" creationId="{20AA699E-2126-48D9-96D8-774BC096CC55}"/>
          </ac:picMkLst>
        </pc:picChg>
        <pc:picChg chg="add mod">
          <ac:chgData name="u201519053 (Mejia Rodriguez, Luis German)" userId="S::u201519053@upc.edu.pe::6c0aef08-85fe-4653-a016-b03b1e50210d" providerId="AD" clId="Web-{4635BB9A-AEB9-9C7D-38A9-3BD0D161B5B3}" dt="2021-09-27T17:16:56.503" v="52" actId="1076"/>
          <ac:picMkLst>
            <pc:docMk/>
            <pc:sldMk cId="2784774881" sldId="290"/>
            <ac:picMk id="9" creationId="{D0486212-ACC4-4E96-9DA2-E1DD474E335C}"/>
          </ac:picMkLst>
        </pc:picChg>
      </pc:sldChg>
      <pc:sldChg chg="addSp delSp modSp add replId">
        <pc:chgData name="u201519053 (Mejia Rodriguez, Luis German)" userId="S::u201519053@upc.edu.pe::6c0aef08-85fe-4653-a016-b03b1e50210d" providerId="AD" clId="Web-{4635BB9A-AEB9-9C7D-38A9-3BD0D161B5B3}" dt="2021-09-27T17:45:46.072" v="75" actId="20577"/>
        <pc:sldMkLst>
          <pc:docMk/>
          <pc:sldMk cId="3198819910" sldId="291"/>
        </pc:sldMkLst>
        <pc:spChg chg="mod">
          <ac:chgData name="u201519053 (Mejia Rodriguez, Luis German)" userId="S::u201519053@upc.edu.pe::6c0aef08-85fe-4653-a016-b03b1e50210d" providerId="AD" clId="Web-{4635BB9A-AEB9-9C7D-38A9-3BD0D161B5B3}" dt="2021-09-27T17:45:46.072" v="75" actId="20577"/>
          <ac:spMkLst>
            <pc:docMk/>
            <pc:sldMk cId="3198819910" sldId="291"/>
            <ac:spMk id="4" creationId="{EC6E5423-8495-4F1E-AA35-6BA516D828FC}"/>
          </ac:spMkLst>
        </pc:spChg>
        <pc:spChg chg="mod">
          <ac:chgData name="u201519053 (Mejia Rodriguez, Luis German)" userId="S::u201519053@upc.edu.pe::6c0aef08-85fe-4653-a016-b03b1e50210d" providerId="AD" clId="Web-{4635BB9A-AEB9-9C7D-38A9-3BD0D161B5B3}" dt="2021-09-27T17:44:26.351" v="67" actId="1076"/>
          <ac:spMkLst>
            <pc:docMk/>
            <pc:sldMk cId="3198819910" sldId="291"/>
            <ac:spMk id="5" creationId="{F99E9F71-E5B1-424D-9C2B-E9528B3733DE}"/>
          </ac:spMkLst>
        </pc:spChg>
        <pc:picChg chg="del">
          <ac:chgData name="u201519053 (Mejia Rodriguez, Luis German)" userId="S::u201519053@upc.edu.pe::6c0aef08-85fe-4653-a016-b03b1e50210d" providerId="AD" clId="Web-{4635BB9A-AEB9-9C7D-38A9-3BD0D161B5B3}" dt="2021-09-27T17:44:26.851" v="68"/>
          <ac:picMkLst>
            <pc:docMk/>
            <pc:sldMk cId="3198819910" sldId="291"/>
            <ac:picMk id="2" creationId="{67A44AB4-2A98-4ECA-807B-515E9EE6F452}"/>
          </ac:picMkLst>
        </pc:picChg>
        <pc:picChg chg="add mod">
          <ac:chgData name="u201519053 (Mejia Rodriguez, Luis German)" userId="S::u201519053@upc.edu.pe::6c0aef08-85fe-4653-a016-b03b1e50210d" providerId="AD" clId="Web-{4635BB9A-AEB9-9C7D-38A9-3BD0D161B5B3}" dt="2021-09-27T17:44:37.351" v="72" actId="1076"/>
          <ac:picMkLst>
            <pc:docMk/>
            <pc:sldMk cId="3198819910" sldId="291"/>
            <ac:picMk id="3" creationId="{1E1F9814-6409-4FA2-85F1-07A94B3FC7B2}"/>
          </ac:picMkLst>
        </pc:picChg>
      </pc:sldChg>
    </pc:docChg>
  </pc:docChgLst>
  <pc:docChgLst>
    <pc:chgData name="u201713827 (Sanchez Matos, Ernesto)" userId="062e7f52-3532-4724-9f12-a6dbb18fbebe" providerId="ADAL" clId="{5E743BB1-8253-4753-BF21-71CFFFEAA499}"/>
    <pc:docChg chg="undo redo custSel addSld delSld modSld">
      <pc:chgData name="u201713827 (Sanchez Matos, Ernesto)" userId="062e7f52-3532-4724-9f12-a6dbb18fbebe" providerId="ADAL" clId="{5E743BB1-8253-4753-BF21-71CFFFEAA499}" dt="2022-06-07T04:46:29.590" v="3501" actId="1076"/>
      <pc:docMkLst>
        <pc:docMk/>
      </pc:docMkLst>
      <pc:sldChg chg="del">
        <pc:chgData name="u201713827 (Sanchez Matos, Ernesto)" userId="062e7f52-3532-4724-9f12-a6dbb18fbebe" providerId="ADAL" clId="{5E743BB1-8253-4753-BF21-71CFFFEAA499}" dt="2022-06-07T01:28:43.841" v="3289" actId="47"/>
        <pc:sldMkLst>
          <pc:docMk/>
          <pc:sldMk cId="1920641899" sldId="257"/>
        </pc:sldMkLst>
      </pc:sldChg>
      <pc:sldChg chg="del">
        <pc:chgData name="u201713827 (Sanchez Matos, Ernesto)" userId="062e7f52-3532-4724-9f12-a6dbb18fbebe" providerId="ADAL" clId="{5E743BB1-8253-4753-BF21-71CFFFEAA499}" dt="2022-06-07T01:28:45.728" v="3290" actId="47"/>
        <pc:sldMkLst>
          <pc:docMk/>
          <pc:sldMk cId="3220905575" sldId="258"/>
        </pc:sldMkLst>
      </pc:sldChg>
      <pc:sldChg chg="del">
        <pc:chgData name="u201713827 (Sanchez Matos, Ernesto)" userId="062e7f52-3532-4724-9f12-a6dbb18fbebe" providerId="ADAL" clId="{5E743BB1-8253-4753-BF21-71CFFFEAA499}" dt="2022-06-07T01:28:46.769" v="3291" actId="47"/>
        <pc:sldMkLst>
          <pc:docMk/>
          <pc:sldMk cId="3920266470" sldId="259"/>
        </pc:sldMkLst>
      </pc:sldChg>
      <pc:sldChg chg="addSp delSp modSp add del mod">
        <pc:chgData name="u201713827 (Sanchez Matos, Ernesto)" userId="062e7f52-3532-4724-9f12-a6dbb18fbebe" providerId="ADAL" clId="{5E743BB1-8253-4753-BF21-71CFFFEAA499}" dt="2022-06-06T21:19:34.782" v="2092" actId="2696"/>
        <pc:sldMkLst>
          <pc:docMk/>
          <pc:sldMk cId="210311730" sldId="264"/>
        </pc:sldMkLst>
        <pc:spChg chg="mod">
          <ac:chgData name="u201713827 (Sanchez Matos, Ernesto)" userId="062e7f52-3532-4724-9f12-a6dbb18fbebe" providerId="ADAL" clId="{5E743BB1-8253-4753-BF21-71CFFFEAA499}" dt="2022-06-06T21:19:04.789" v="2064" actId="20577"/>
          <ac:spMkLst>
            <pc:docMk/>
            <pc:sldMk cId="210311730" sldId="264"/>
            <ac:spMk id="4" creationId="{2D543DA6-E7B4-4713-A3DB-8F209F62A2E3}"/>
          </ac:spMkLst>
        </pc:spChg>
        <pc:spChg chg="del">
          <ac:chgData name="u201713827 (Sanchez Matos, Ernesto)" userId="062e7f52-3532-4724-9f12-a6dbb18fbebe" providerId="ADAL" clId="{5E743BB1-8253-4753-BF21-71CFFFEAA499}" dt="2022-06-06T09:51:35.337" v="98" actId="478"/>
          <ac:spMkLst>
            <pc:docMk/>
            <pc:sldMk cId="210311730" sldId="264"/>
            <ac:spMk id="5" creationId="{5BC1DB86-FA67-4F99-B9A9-405BB30552AE}"/>
          </ac:spMkLst>
        </pc:spChg>
        <pc:spChg chg="del">
          <ac:chgData name="u201713827 (Sanchez Matos, Ernesto)" userId="062e7f52-3532-4724-9f12-a6dbb18fbebe" providerId="ADAL" clId="{5E743BB1-8253-4753-BF21-71CFFFEAA499}" dt="2022-06-06T09:55:38.013" v="197" actId="478"/>
          <ac:spMkLst>
            <pc:docMk/>
            <pc:sldMk cId="210311730" sldId="264"/>
            <ac:spMk id="8" creationId="{5C4B7CAC-D29D-4E6D-AF89-33797CF612F3}"/>
          </ac:spMkLst>
        </pc:spChg>
        <pc:spChg chg="del">
          <ac:chgData name="u201713827 (Sanchez Matos, Ernesto)" userId="062e7f52-3532-4724-9f12-a6dbb18fbebe" providerId="ADAL" clId="{5E743BB1-8253-4753-BF21-71CFFFEAA499}" dt="2022-06-06T09:55:29.212" v="189" actId="478"/>
          <ac:spMkLst>
            <pc:docMk/>
            <pc:sldMk cId="210311730" sldId="264"/>
            <ac:spMk id="9" creationId="{8CCEFC40-B93D-4639-BB88-BA953E3282BB}"/>
          </ac:spMkLst>
        </pc:spChg>
        <pc:spChg chg="del mod">
          <ac:chgData name="u201713827 (Sanchez Matos, Ernesto)" userId="062e7f52-3532-4724-9f12-a6dbb18fbebe" providerId="ADAL" clId="{5E743BB1-8253-4753-BF21-71CFFFEAA499}" dt="2022-06-06T09:55:37.307" v="196" actId="478"/>
          <ac:spMkLst>
            <pc:docMk/>
            <pc:sldMk cId="210311730" sldId="264"/>
            <ac:spMk id="16" creationId="{58F79239-6B47-44B5-9781-022DE865503A}"/>
          </ac:spMkLst>
        </pc:spChg>
        <pc:spChg chg="del mod">
          <ac:chgData name="u201713827 (Sanchez Matos, Ernesto)" userId="062e7f52-3532-4724-9f12-a6dbb18fbebe" providerId="ADAL" clId="{5E743BB1-8253-4753-BF21-71CFFFEAA499}" dt="2022-06-06T09:55:39.613" v="198" actId="478"/>
          <ac:spMkLst>
            <pc:docMk/>
            <pc:sldMk cId="210311730" sldId="264"/>
            <ac:spMk id="20" creationId="{576C3F3D-3022-4C78-BCB0-C554CB207173}"/>
          </ac:spMkLst>
        </pc:spChg>
        <pc:spChg chg="del">
          <ac:chgData name="u201713827 (Sanchez Matos, Ernesto)" userId="062e7f52-3532-4724-9f12-a6dbb18fbebe" providerId="ADAL" clId="{5E743BB1-8253-4753-BF21-71CFFFEAA499}" dt="2022-06-06T09:55:33.660" v="192" actId="478"/>
          <ac:spMkLst>
            <pc:docMk/>
            <pc:sldMk cId="210311730" sldId="264"/>
            <ac:spMk id="22" creationId="{66828944-565B-44C2-A296-9EFC4EBF3D71}"/>
          </ac:spMkLst>
        </pc:spChg>
        <pc:spChg chg="del">
          <ac:chgData name="u201713827 (Sanchez Matos, Ernesto)" userId="062e7f52-3532-4724-9f12-a6dbb18fbebe" providerId="ADAL" clId="{5E743BB1-8253-4753-BF21-71CFFFEAA499}" dt="2022-06-06T09:55:33.660" v="192" actId="478"/>
          <ac:spMkLst>
            <pc:docMk/>
            <pc:sldMk cId="210311730" sldId="264"/>
            <ac:spMk id="23" creationId="{3E667971-3AFF-4223-8FB8-AE1BA3C463C4}"/>
          </ac:spMkLst>
        </pc:spChg>
        <pc:spChg chg="mod">
          <ac:chgData name="u201713827 (Sanchez Matos, Ernesto)" userId="062e7f52-3532-4724-9f12-a6dbb18fbebe" providerId="ADAL" clId="{5E743BB1-8253-4753-BF21-71CFFFEAA499}" dt="2022-06-06T21:19:31.416" v="2091" actId="6549"/>
          <ac:spMkLst>
            <pc:docMk/>
            <pc:sldMk cId="210311730" sldId="264"/>
            <ac:spMk id="27" creationId="{87A7FCA5-AE2B-42E3-8A43-BB14CF468991}"/>
          </ac:spMkLst>
        </pc:spChg>
        <pc:spChg chg="del">
          <ac:chgData name="u201713827 (Sanchez Matos, Ernesto)" userId="062e7f52-3532-4724-9f12-a6dbb18fbebe" providerId="ADAL" clId="{5E743BB1-8253-4753-BF21-71CFFFEAA499}" dt="2022-06-06T09:55:29.212" v="189" actId="478"/>
          <ac:spMkLst>
            <pc:docMk/>
            <pc:sldMk cId="210311730" sldId="264"/>
            <ac:spMk id="29" creationId="{1C1FC9EA-5D94-4A72-8B95-F18414E9D0F4}"/>
          </ac:spMkLst>
        </pc:spChg>
        <pc:spChg chg="del">
          <ac:chgData name="u201713827 (Sanchez Matos, Ernesto)" userId="062e7f52-3532-4724-9f12-a6dbb18fbebe" providerId="ADAL" clId="{5E743BB1-8253-4753-BF21-71CFFFEAA499}" dt="2022-06-06T09:55:34.988" v="193" actId="478"/>
          <ac:spMkLst>
            <pc:docMk/>
            <pc:sldMk cId="210311730" sldId="264"/>
            <ac:spMk id="30" creationId="{83A1ED70-7E03-4ED7-B015-5AF8DBB65269}"/>
          </ac:spMkLst>
        </pc:spChg>
        <pc:spChg chg="del">
          <ac:chgData name="u201713827 (Sanchez Matos, Ernesto)" userId="062e7f52-3532-4724-9f12-a6dbb18fbebe" providerId="ADAL" clId="{5E743BB1-8253-4753-BF21-71CFFFEAA499}" dt="2022-06-06T09:55:29.212" v="189" actId="478"/>
          <ac:spMkLst>
            <pc:docMk/>
            <pc:sldMk cId="210311730" sldId="264"/>
            <ac:spMk id="32" creationId="{6A8EFF5A-7EB2-4099-970B-A9587C3986E4}"/>
          </ac:spMkLst>
        </pc:spChg>
        <pc:spChg chg="del">
          <ac:chgData name="u201713827 (Sanchez Matos, Ernesto)" userId="062e7f52-3532-4724-9f12-a6dbb18fbebe" providerId="ADAL" clId="{5E743BB1-8253-4753-BF21-71CFFFEAA499}" dt="2022-06-06T09:55:29.212" v="189" actId="478"/>
          <ac:spMkLst>
            <pc:docMk/>
            <pc:sldMk cId="210311730" sldId="264"/>
            <ac:spMk id="33" creationId="{FFF5C69D-1842-4847-89C6-7381B57A1770}"/>
          </ac:spMkLst>
        </pc:spChg>
        <pc:spChg chg="del">
          <ac:chgData name="u201713827 (Sanchez Matos, Ernesto)" userId="062e7f52-3532-4724-9f12-a6dbb18fbebe" providerId="ADAL" clId="{5E743BB1-8253-4753-BF21-71CFFFEAA499}" dt="2022-06-06T09:55:35.483" v="194" actId="478"/>
          <ac:spMkLst>
            <pc:docMk/>
            <pc:sldMk cId="210311730" sldId="264"/>
            <ac:spMk id="34" creationId="{E0113C28-0512-4540-8723-4038015DA457}"/>
          </ac:spMkLst>
        </pc:spChg>
        <pc:spChg chg="del">
          <ac:chgData name="u201713827 (Sanchez Matos, Ernesto)" userId="062e7f52-3532-4724-9f12-a6dbb18fbebe" providerId="ADAL" clId="{5E743BB1-8253-4753-BF21-71CFFFEAA499}" dt="2022-06-06T09:55:29.212" v="189" actId="478"/>
          <ac:spMkLst>
            <pc:docMk/>
            <pc:sldMk cId="210311730" sldId="264"/>
            <ac:spMk id="36" creationId="{A4A66F2C-C119-431D-96E5-42C5ED3DBD50}"/>
          </ac:spMkLst>
        </pc:spChg>
        <pc:picChg chg="del">
          <ac:chgData name="u201713827 (Sanchez Matos, Ernesto)" userId="062e7f52-3532-4724-9f12-a6dbb18fbebe" providerId="ADAL" clId="{5E743BB1-8253-4753-BF21-71CFFFEAA499}" dt="2022-06-06T09:55:29.212" v="189" actId="478"/>
          <ac:picMkLst>
            <pc:docMk/>
            <pc:sldMk cId="210311730" sldId="264"/>
            <ac:picMk id="3" creationId="{74664406-FDD8-48D5-8ED6-D1AC42B10F5A}"/>
          </ac:picMkLst>
        </pc:picChg>
        <pc:picChg chg="add del mod">
          <ac:chgData name="u201713827 (Sanchez Matos, Ernesto)" userId="062e7f52-3532-4724-9f12-a6dbb18fbebe" providerId="ADAL" clId="{5E743BB1-8253-4753-BF21-71CFFFEAA499}" dt="2022-06-06T10:01:55.977" v="215" actId="478"/>
          <ac:picMkLst>
            <pc:docMk/>
            <pc:sldMk cId="210311730" sldId="264"/>
            <ac:picMk id="6" creationId="{2DD28EDE-116C-6725-BE91-E327E85759C4}"/>
          </ac:picMkLst>
        </pc:picChg>
        <pc:picChg chg="add del mod">
          <ac:chgData name="u201713827 (Sanchez Matos, Ernesto)" userId="062e7f52-3532-4724-9f12-a6dbb18fbebe" providerId="ADAL" clId="{5E743BB1-8253-4753-BF21-71CFFFEAA499}" dt="2022-06-06T10:24:09.879" v="221" actId="478"/>
          <ac:picMkLst>
            <pc:docMk/>
            <pc:sldMk cId="210311730" sldId="264"/>
            <ac:picMk id="10" creationId="{297C0B46-1055-5042-E034-6BAB94DDB6C2}"/>
          </ac:picMkLst>
        </pc:picChg>
        <pc:picChg chg="add mod">
          <ac:chgData name="u201713827 (Sanchez Matos, Ernesto)" userId="062e7f52-3532-4724-9f12-a6dbb18fbebe" providerId="ADAL" clId="{5E743BB1-8253-4753-BF21-71CFFFEAA499}" dt="2022-06-06T10:24:17.031" v="225" actId="14100"/>
          <ac:picMkLst>
            <pc:docMk/>
            <pc:sldMk cId="210311730" sldId="264"/>
            <ac:picMk id="12" creationId="{1EF6CBEE-495D-B983-7FBC-4391EF5FBAC1}"/>
          </ac:picMkLst>
        </pc:picChg>
        <pc:picChg chg="del">
          <ac:chgData name="u201713827 (Sanchez Matos, Ernesto)" userId="062e7f52-3532-4724-9f12-a6dbb18fbebe" providerId="ADAL" clId="{5E743BB1-8253-4753-BF21-71CFFFEAA499}" dt="2022-06-06T09:53:32.089" v="175" actId="478"/>
          <ac:picMkLst>
            <pc:docMk/>
            <pc:sldMk cId="210311730" sldId="264"/>
            <ac:picMk id="24" creationId="{3232460A-5704-4598-9407-1737DB0B2E77}"/>
          </ac:picMkLst>
        </pc:picChg>
        <pc:picChg chg="del">
          <ac:chgData name="u201713827 (Sanchez Matos, Ernesto)" userId="062e7f52-3532-4724-9f12-a6dbb18fbebe" providerId="ADAL" clId="{5E743BB1-8253-4753-BF21-71CFFFEAA499}" dt="2022-06-06T09:55:29.212" v="189" actId="478"/>
          <ac:picMkLst>
            <pc:docMk/>
            <pc:sldMk cId="210311730" sldId="264"/>
            <ac:picMk id="1026" creationId="{64DC329A-7370-4621-A20C-32C195B452F4}"/>
          </ac:picMkLst>
        </pc:picChg>
        <pc:picChg chg="del">
          <ac:chgData name="u201713827 (Sanchez Matos, Ernesto)" userId="062e7f52-3532-4724-9f12-a6dbb18fbebe" providerId="ADAL" clId="{5E743BB1-8253-4753-BF21-71CFFFEAA499}" dt="2022-06-06T09:55:29.212" v="189" actId="478"/>
          <ac:picMkLst>
            <pc:docMk/>
            <pc:sldMk cId="210311730" sldId="264"/>
            <ac:picMk id="1028" creationId="{EAFDF375-2616-4CC3-9D45-EBE00AA448DF}"/>
          </ac:picMkLst>
        </pc:picChg>
        <pc:picChg chg="del">
          <ac:chgData name="u201713827 (Sanchez Matos, Ernesto)" userId="062e7f52-3532-4724-9f12-a6dbb18fbebe" providerId="ADAL" clId="{5E743BB1-8253-4753-BF21-71CFFFEAA499}" dt="2022-06-06T09:55:29.212" v="189" actId="478"/>
          <ac:picMkLst>
            <pc:docMk/>
            <pc:sldMk cId="210311730" sldId="264"/>
            <ac:picMk id="1030" creationId="{23A08BBC-A7DD-4DFB-A5BD-E63D0192FF6D}"/>
          </ac:picMkLst>
        </pc:picChg>
      </pc:sldChg>
      <pc:sldChg chg="del">
        <pc:chgData name="u201713827 (Sanchez Matos, Ernesto)" userId="062e7f52-3532-4724-9f12-a6dbb18fbebe" providerId="ADAL" clId="{5E743BB1-8253-4753-BF21-71CFFFEAA499}" dt="2022-06-07T01:28:57.058" v="3295" actId="47"/>
        <pc:sldMkLst>
          <pc:docMk/>
          <pc:sldMk cId="1616564347" sldId="293"/>
        </pc:sldMkLst>
      </pc:sldChg>
      <pc:sldChg chg="del">
        <pc:chgData name="u201713827 (Sanchez Matos, Ernesto)" userId="062e7f52-3532-4724-9f12-a6dbb18fbebe" providerId="ADAL" clId="{5E743BB1-8253-4753-BF21-71CFFFEAA499}" dt="2022-06-07T01:28:58.035" v="3296" actId="47"/>
        <pc:sldMkLst>
          <pc:docMk/>
          <pc:sldMk cId="2574576901" sldId="294"/>
        </pc:sldMkLst>
      </pc:sldChg>
      <pc:sldChg chg="addSp delSp modSp mod">
        <pc:chgData name="u201713827 (Sanchez Matos, Ernesto)" userId="062e7f52-3532-4724-9f12-a6dbb18fbebe" providerId="ADAL" clId="{5E743BB1-8253-4753-BF21-71CFFFEAA499}" dt="2022-06-07T01:36:14.782" v="3326" actId="1076"/>
        <pc:sldMkLst>
          <pc:docMk/>
          <pc:sldMk cId="498394552" sldId="302"/>
        </pc:sldMkLst>
        <pc:spChg chg="mod">
          <ac:chgData name="u201713827 (Sanchez Matos, Ernesto)" userId="062e7f52-3532-4724-9f12-a6dbb18fbebe" providerId="ADAL" clId="{5E743BB1-8253-4753-BF21-71CFFFEAA499}" dt="2022-06-06T09:52:04.524" v="131" actId="20577"/>
          <ac:spMkLst>
            <pc:docMk/>
            <pc:sldMk cId="498394552" sldId="302"/>
            <ac:spMk id="4" creationId="{08514C8A-1986-4342-988B-31CDE22F946B}"/>
          </ac:spMkLst>
        </pc:spChg>
        <pc:spChg chg="add del">
          <ac:chgData name="u201713827 (Sanchez Matos, Ernesto)" userId="062e7f52-3532-4724-9f12-a6dbb18fbebe" providerId="ADAL" clId="{5E743BB1-8253-4753-BF21-71CFFFEAA499}" dt="2022-06-06T09:49:59.603" v="27" actId="478"/>
          <ac:spMkLst>
            <pc:docMk/>
            <pc:sldMk cId="498394552" sldId="302"/>
            <ac:spMk id="5" creationId="{1D39DD4F-DC34-4888-A3DF-6B41C859FA23}"/>
          </ac:spMkLst>
        </pc:spChg>
        <pc:spChg chg="add del mod">
          <ac:chgData name="u201713827 (Sanchez Matos, Ernesto)" userId="062e7f52-3532-4724-9f12-a6dbb18fbebe" providerId="ADAL" clId="{5E743BB1-8253-4753-BF21-71CFFFEAA499}" dt="2022-06-07T01:36:14.782" v="3326" actId="1076"/>
          <ac:spMkLst>
            <pc:docMk/>
            <pc:sldMk cId="498394552" sldId="302"/>
            <ac:spMk id="6" creationId="{D1920445-2224-41CF-9436-C0A0A7CBF3A4}"/>
          </ac:spMkLst>
        </pc:spChg>
      </pc:sldChg>
      <pc:sldChg chg="del">
        <pc:chgData name="u201713827 (Sanchez Matos, Ernesto)" userId="062e7f52-3532-4724-9f12-a6dbb18fbebe" providerId="ADAL" clId="{5E743BB1-8253-4753-BF21-71CFFFEAA499}" dt="2022-06-07T01:29:04.244" v="3304" actId="47"/>
        <pc:sldMkLst>
          <pc:docMk/>
          <pc:sldMk cId="3837631778" sldId="304"/>
        </pc:sldMkLst>
      </pc:sldChg>
      <pc:sldChg chg="del">
        <pc:chgData name="u201713827 (Sanchez Matos, Ernesto)" userId="062e7f52-3532-4724-9f12-a6dbb18fbebe" providerId="ADAL" clId="{5E743BB1-8253-4753-BF21-71CFFFEAA499}" dt="2022-06-07T01:28:48.678" v="3292" actId="47"/>
        <pc:sldMkLst>
          <pc:docMk/>
          <pc:sldMk cId="2372390912" sldId="305"/>
        </pc:sldMkLst>
      </pc:sldChg>
      <pc:sldChg chg="del">
        <pc:chgData name="u201713827 (Sanchez Matos, Ernesto)" userId="062e7f52-3532-4724-9f12-a6dbb18fbebe" providerId="ADAL" clId="{5E743BB1-8253-4753-BF21-71CFFFEAA499}" dt="2022-06-07T01:29:06.073" v="3306" actId="47"/>
        <pc:sldMkLst>
          <pc:docMk/>
          <pc:sldMk cId="3233216092" sldId="342"/>
        </pc:sldMkLst>
      </pc:sldChg>
      <pc:sldChg chg="del">
        <pc:chgData name="u201713827 (Sanchez Matos, Ernesto)" userId="062e7f52-3532-4724-9f12-a6dbb18fbebe" providerId="ADAL" clId="{5E743BB1-8253-4753-BF21-71CFFFEAA499}" dt="2022-06-07T01:28:58.746" v="3297" actId="47"/>
        <pc:sldMkLst>
          <pc:docMk/>
          <pc:sldMk cId="4231437100" sldId="343"/>
        </pc:sldMkLst>
      </pc:sldChg>
      <pc:sldChg chg="del">
        <pc:chgData name="u201713827 (Sanchez Matos, Ernesto)" userId="062e7f52-3532-4724-9f12-a6dbb18fbebe" providerId="ADAL" clId="{5E743BB1-8253-4753-BF21-71CFFFEAA499}" dt="2022-06-07T01:29:03.579" v="3303" actId="47"/>
        <pc:sldMkLst>
          <pc:docMk/>
          <pc:sldMk cId="3451272627" sldId="345"/>
        </pc:sldMkLst>
      </pc:sldChg>
      <pc:sldChg chg="del">
        <pc:chgData name="u201713827 (Sanchez Matos, Ernesto)" userId="062e7f52-3532-4724-9f12-a6dbb18fbebe" providerId="ADAL" clId="{5E743BB1-8253-4753-BF21-71CFFFEAA499}" dt="2022-06-07T01:28:59.584" v="3298" actId="47"/>
        <pc:sldMkLst>
          <pc:docMk/>
          <pc:sldMk cId="786148769" sldId="346"/>
        </pc:sldMkLst>
      </pc:sldChg>
      <pc:sldChg chg="del">
        <pc:chgData name="u201713827 (Sanchez Matos, Ernesto)" userId="062e7f52-3532-4724-9f12-a6dbb18fbebe" providerId="ADAL" clId="{5E743BB1-8253-4753-BF21-71CFFFEAA499}" dt="2022-06-07T01:28:51.706" v="3293" actId="47"/>
        <pc:sldMkLst>
          <pc:docMk/>
          <pc:sldMk cId="1037042645" sldId="347"/>
        </pc:sldMkLst>
      </pc:sldChg>
      <pc:sldChg chg="del">
        <pc:chgData name="u201713827 (Sanchez Matos, Ernesto)" userId="062e7f52-3532-4724-9f12-a6dbb18fbebe" providerId="ADAL" clId="{5E743BB1-8253-4753-BF21-71CFFFEAA499}" dt="2022-06-07T01:28:53.768" v="3294" actId="47"/>
        <pc:sldMkLst>
          <pc:docMk/>
          <pc:sldMk cId="3151597675" sldId="348"/>
        </pc:sldMkLst>
      </pc:sldChg>
      <pc:sldChg chg="del">
        <pc:chgData name="u201713827 (Sanchez Matos, Ernesto)" userId="062e7f52-3532-4724-9f12-a6dbb18fbebe" providerId="ADAL" clId="{5E743BB1-8253-4753-BF21-71CFFFEAA499}" dt="2022-06-07T01:29:05.015" v="3305" actId="47"/>
        <pc:sldMkLst>
          <pc:docMk/>
          <pc:sldMk cId="2276088188" sldId="349"/>
        </pc:sldMkLst>
      </pc:sldChg>
      <pc:sldChg chg="del">
        <pc:chgData name="u201713827 (Sanchez Matos, Ernesto)" userId="062e7f52-3532-4724-9f12-a6dbb18fbebe" providerId="ADAL" clId="{5E743BB1-8253-4753-BF21-71CFFFEAA499}" dt="2022-06-07T01:29:01.280" v="3300" actId="47"/>
        <pc:sldMkLst>
          <pc:docMk/>
          <pc:sldMk cId="3425321326" sldId="350"/>
        </pc:sldMkLst>
      </pc:sldChg>
      <pc:sldChg chg="del">
        <pc:chgData name="u201713827 (Sanchez Matos, Ernesto)" userId="062e7f52-3532-4724-9f12-a6dbb18fbebe" providerId="ADAL" clId="{5E743BB1-8253-4753-BF21-71CFFFEAA499}" dt="2022-06-07T01:29:00.603" v="3299" actId="47"/>
        <pc:sldMkLst>
          <pc:docMk/>
          <pc:sldMk cId="2916908758" sldId="351"/>
        </pc:sldMkLst>
      </pc:sldChg>
      <pc:sldChg chg="del">
        <pc:chgData name="u201713827 (Sanchez Matos, Ernesto)" userId="062e7f52-3532-4724-9f12-a6dbb18fbebe" providerId="ADAL" clId="{5E743BB1-8253-4753-BF21-71CFFFEAA499}" dt="2022-06-07T01:29:02.898" v="3302" actId="47"/>
        <pc:sldMkLst>
          <pc:docMk/>
          <pc:sldMk cId="3253246663" sldId="352"/>
        </pc:sldMkLst>
      </pc:sldChg>
      <pc:sldChg chg="del">
        <pc:chgData name="u201713827 (Sanchez Matos, Ernesto)" userId="062e7f52-3532-4724-9f12-a6dbb18fbebe" providerId="ADAL" clId="{5E743BB1-8253-4753-BF21-71CFFFEAA499}" dt="2022-06-07T01:29:02.163" v="3301" actId="47"/>
        <pc:sldMkLst>
          <pc:docMk/>
          <pc:sldMk cId="3873029404" sldId="353"/>
        </pc:sldMkLst>
      </pc:sldChg>
      <pc:sldChg chg="add del">
        <pc:chgData name="u201713827 (Sanchez Matos, Ernesto)" userId="062e7f52-3532-4724-9f12-a6dbb18fbebe" providerId="ADAL" clId="{5E743BB1-8253-4753-BF21-71CFFFEAA499}" dt="2022-06-06T10:24:31.030" v="226" actId="2696"/>
        <pc:sldMkLst>
          <pc:docMk/>
          <pc:sldMk cId="1941607486" sldId="354"/>
        </pc:sldMkLst>
      </pc:sldChg>
      <pc:sldChg chg="addSp delSp modSp add mod">
        <pc:chgData name="u201713827 (Sanchez Matos, Ernesto)" userId="062e7f52-3532-4724-9f12-a6dbb18fbebe" providerId="ADAL" clId="{5E743BB1-8253-4753-BF21-71CFFFEAA499}" dt="2022-06-06T10:26:45.116" v="361" actId="1076"/>
        <pc:sldMkLst>
          <pc:docMk/>
          <pc:sldMk cId="3373085996" sldId="354"/>
        </pc:sldMkLst>
        <pc:spChg chg="mod">
          <ac:chgData name="u201713827 (Sanchez Matos, Ernesto)" userId="062e7f52-3532-4724-9f12-a6dbb18fbebe" providerId="ADAL" clId="{5E743BB1-8253-4753-BF21-71CFFFEAA499}" dt="2022-06-06T10:26:38.628" v="359" actId="5793"/>
          <ac:spMkLst>
            <pc:docMk/>
            <pc:sldMk cId="3373085996" sldId="354"/>
            <ac:spMk id="27" creationId="{87A7FCA5-AE2B-42E3-8A43-BB14CF468991}"/>
          </ac:spMkLst>
        </pc:spChg>
        <pc:picChg chg="add mod">
          <ac:chgData name="u201713827 (Sanchez Matos, Ernesto)" userId="062e7f52-3532-4724-9f12-a6dbb18fbebe" providerId="ADAL" clId="{5E743BB1-8253-4753-BF21-71CFFFEAA499}" dt="2022-06-06T10:26:45.116" v="361" actId="1076"/>
          <ac:picMkLst>
            <pc:docMk/>
            <pc:sldMk cId="3373085996" sldId="354"/>
            <ac:picMk id="3" creationId="{50A4771D-D091-4264-504C-6CE8738308D6}"/>
          </ac:picMkLst>
        </pc:picChg>
        <pc:picChg chg="del">
          <ac:chgData name="u201713827 (Sanchez Matos, Ernesto)" userId="062e7f52-3532-4724-9f12-a6dbb18fbebe" providerId="ADAL" clId="{5E743BB1-8253-4753-BF21-71CFFFEAA499}" dt="2022-06-06T10:25:38.355" v="228" actId="478"/>
          <ac:picMkLst>
            <pc:docMk/>
            <pc:sldMk cId="3373085996" sldId="354"/>
            <ac:picMk id="12" creationId="{1EF6CBEE-495D-B983-7FBC-4391EF5FBAC1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10:38:10.131" v="493" actId="5793"/>
        <pc:sldMkLst>
          <pc:docMk/>
          <pc:sldMk cId="2518549250" sldId="355"/>
        </pc:sldMkLst>
        <pc:spChg chg="mod">
          <ac:chgData name="u201713827 (Sanchez Matos, Ernesto)" userId="062e7f52-3532-4724-9f12-a6dbb18fbebe" providerId="ADAL" clId="{5E743BB1-8253-4753-BF21-71CFFFEAA499}" dt="2022-06-06T10:27:55.240" v="425" actId="6549"/>
          <ac:spMkLst>
            <pc:docMk/>
            <pc:sldMk cId="2518549250" sldId="355"/>
            <ac:spMk id="4" creationId="{2D543DA6-E7B4-4713-A3DB-8F209F62A2E3}"/>
          </ac:spMkLst>
        </pc:spChg>
        <pc:spChg chg="add del">
          <ac:chgData name="u201713827 (Sanchez Matos, Ernesto)" userId="062e7f52-3532-4724-9f12-a6dbb18fbebe" providerId="ADAL" clId="{5E743BB1-8253-4753-BF21-71CFFFEAA499}" dt="2022-06-06T10:36:09.843" v="446" actId="22"/>
          <ac:spMkLst>
            <pc:docMk/>
            <pc:sldMk cId="2518549250" sldId="355"/>
            <ac:spMk id="6" creationId="{4ECDEE29-674F-6B81-A425-BE82EEE4E414}"/>
          </ac:spMkLst>
        </pc:spChg>
        <pc:spChg chg="mod">
          <ac:chgData name="u201713827 (Sanchez Matos, Ernesto)" userId="062e7f52-3532-4724-9f12-a6dbb18fbebe" providerId="ADAL" clId="{5E743BB1-8253-4753-BF21-71CFFFEAA499}" dt="2022-06-06T10:38:10.131" v="493" actId="5793"/>
          <ac:spMkLst>
            <pc:docMk/>
            <pc:sldMk cId="2518549250" sldId="355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10:36:07.893" v="444" actId="478"/>
          <ac:picMkLst>
            <pc:docMk/>
            <pc:sldMk cId="2518549250" sldId="355"/>
            <ac:picMk id="3" creationId="{50A4771D-D091-4264-504C-6CE8738308D6}"/>
          </ac:picMkLst>
        </pc:picChg>
        <pc:picChg chg="add del mod">
          <ac:chgData name="u201713827 (Sanchez Matos, Ernesto)" userId="062e7f52-3532-4724-9f12-a6dbb18fbebe" providerId="ADAL" clId="{5E743BB1-8253-4753-BF21-71CFFFEAA499}" dt="2022-06-06T10:36:31.295" v="452" actId="478"/>
          <ac:picMkLst>
            <pc:docMk/>
            <pc:sldMk cId="2518549250" sldId="355"/>
            <ac:picMk id="7" creationId="{91F7EC4D-6DD0-4BD8-744B-9D722DAC57A3}"/>
          </ac:picMkLst>
        </pc:picChg>
        <pc:picChg chg="add mod">
          <ac:chgData name="u201713827 (Sanchez Matos, Ernesto)" userId="062e7f52-3532-4724-9f12-a6dbb18fbebe" providerId="ADAL" clId="{5E743BB1-8253-4753-BF21-71CFFFEAA499}" dt="2022-06-06T10:37:13.710" v="455" actId="1076"/>
          <ac:picMkLst>
            <pc:docMk/>
            <pc:sldMk cId="2518549250" sldId="355"/>
            <ac:picMk id="9" creationId="{D7F449D3-0419-12BF-69F6-D94EE19B019E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10:40:11.535" v="520" actId="14100"/>
        <pc:sldMkLst>
          <pc:docMk/>
          <pc:sldMk cId="1517329899" sldId="356"/>
        </pc:sldMkLst>
        <pc:spChg chg="mod">
          <ac:chgData name="u201713827 (Sanchez Matos, Ernesto)" userId="062e7f52-3532-4724-9f12-a6dbb18fbebe" providerId="ADAL" clId="{5E743BB1-8253-4753-BF21-71CFFFEAA499}" dt="2022-06-06T10:39:59.734" v="518" actId="20577"/>
          <ac:spMkLst>
            <pc:docMk/>
            <pc:sldMk cId="1517329899" sldId="356"/>
            <ac:spMk id="27" creationId="{87A7FCA5-AE2B-42E3-8A43-BB14CF468991}"/>
          </ac:spMkLst>
        </pc:spChg>
        <pc:picChg chg="add mod">
          <ac:chgData name="u201713827 (Sanchez Matos, Ernesto)" userId="062e7f52-3532-4724-9f12-a6dbb18fbebe" providerId="ADAL" clId="{5E743BB1-8253-4753-BF21-71CFFFEAA499}" dt="2022-06-06T10:40:11.535" v="520" actId="14100"/>
          <ac:picMkLst>
            <pc:docMk/>
            <pc:sldMk cId="1517329899" sldId="356"/>
            <ac:picMk id="3" creationId="{CC609891-59BA-2153-3EF9-39DD112E7964}"/>
          </ac:picMkLst>
        </pc:picChg>
        <pc:picChg chg="del">
          <ac:chgData name="u201713827 (Sanchez Matos, Ernesto)" userId="062e7f52-3532-4724-9f12-a6dbb18fbebe" providerId="ADAL" clId="{5E743BB1-8253-4753-BF21-71CFFFEAA499}" dt="2022-06-06T10:39:13.663" v="495" actId="478"/>
          <ac:picMkLst>
            <pc:docMk/>
            <pc:sldMk cId="1517329899" sldId="356"/>
            <ac:picMk id="9" creationId="{D7F449D3-0419-12BF-69F6-D94EE19B019E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10:50:21.942" v="716" actId="20577"/>
        <pc:sldMkLst>
          <pc:docMk/>
          <pc:sldMk cId="3888135218" sldId="357"/>
        </pc:sldMkLst>
        <pc:spChg chg="mod">
          <ac:chgData name="u201713827 (Sanchez Matos, Ernesto)" userId="062e7f52-3532-4724-9f12-a6dbb18fbebe" providerId="ADAL" clId="{5E743BB1-8253-4753-BF21-71CFFFEAA499}" dt="2022-06-06T10:50:21.942" v="716" actId="20577"/>
          <ac:spMkLst>
            <pc:docMk/>
            <pc:sldMk cId="3888135218" sldId="357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10:41:28.514" v="522" actId="478"/>
          <ac:picMkLst>
            <pc:docMk/>
            <pc:sldMk cId="3888135218" sldId="357"/>
            <ac:picMk id="3" creationId="{CC609891-59BA-2153-3EF9-39DD112E7964}"/>
          </ac:picMkLst>
        </pc:picChg>
        <pc:picChg chg="add del mod">
          <ac:chgData name="u201713827 (Sanchez Matos, Ernesto)" userId="062e7f52-3532-4724-9f12-a6dbb18fbebe" providerId="ADAL" clId="{5E743BB1-8253-4753-BF21-71CFFFEAA499}" dt="2022-06-06T10:46:32.206" v="550" actId="478"/>
          <ac:picMkLst>
            <pc:docMk/>
            <pc:sldMk cId="3888135218" sldId="357"/>
            <ac:picMk id="5" creationId="{24D82F6C-511B-4C88-6F1F-D7EDBD537087}"/>
          </ac:picMkLst>
        </pc:picChg>
        <pc:picChg chg="add mod">
          <ac:chgData name="u201713827 (Sanchez Matos, Ernesto)" userId="062e7f52-3532-4724-9f12-a6dbb18fbebe" providerId="ADAL" clId="{5E743BB1-8253-4753-BF21-71CFFFEAA499}" dt="2022-06-06T10:46:46.632" v="555" actId="14100"/>
          <ac:picMkLst>
            <pc:docMk/>
            <pc:sldMk cId="3888135218" sldId="357"/>
            <ac:picMk id="7" creationId="{338AD3DC-43ED-374D-51C6-D24E5A4741D0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10:52:49.055" v="742" actId="27636"/>
        <pc:sldMkLst>
          <pc:docMk/>
          <pc:sldMk cId="3993925613" sldId="358"/>
        </pc:sldMkLst>
        <pc:spChg chg="mod">
          <ac:chgData name="u201713827 (Sanchez Matos, Ernesto)" userId="062e7f52-3532-4724-9f12-a6dbb18fbebe" providerId="ADAL" clId="{5E743BB1-8253-4753-BF21-71CFFFEAA499}" dt="2022-06-06T10:52:49.055" v="742" actId="27636"/>
          <ac:spMkLst>
            <pc:docMk/>
            <pc:sldMk cId="3993925613" sldId="358"/>
            <ac:spMk id="27" creationId="{87A7FCA5-AE2B-42E3-8A43-BB14CF468991}"/>
          </ac:spMkLst>
        </pc:spChg>
        <pc:picChg chg="add del mod">
          <ac:chgData name="u201713827 (Sanchez Matos, Ernesto)" userId="062e7f52-3532-4724-9f12-a6dbb18fbebe" providerId="ADAL" clId="{5E743BB1-8253-4753-BF21-71CFFFEAA499}" dt="2022-06-06T10:51:53.435" v="717" actId="478"/>
          <ac:picMkLst>
            <pc:docMk/>
            <pc:sldMk cId="3993925613" sldId="358"/>
            <ac:picMk id="3" creationId="{30B072A4-87BA-5A07-F9F5-45F1DBCFC7F4}"/>
          </ac:picMkLst>
        </pc:picChg>
        <pc:picChg chg="del">
          <ac:chgData name="u201713827 (Sanchez Matos, Ernesto)" userId="062e7f52-3532-4724-9f12-a6dbb18fbebe" providerId="ADAL" clId="{5E743BB1-8253-4753-BF21-71CFFFEAA499}" dt="2022-06-06T10:48:22.341" v="580" actId="478"/>
          <ac:picMkLst>
            <pc:docMk/>
            <pc:sldMk cId="3993925613" sldId="358"/>
            <ac:picMk id="5" creationId="{24D82F6C-511B-4C88-6F1F-D7EDBD537087}"/>
          </ac:picMkLst>
        </pc:picChg>
        <pc:picChg chg="add mod">
          <ac:chgData name="u201713827 (Sanchez Matos, Ernesto)" userId="062e7f52-3532-4724-9f12-a6dbb18fbebe" providerId="ADAL" clId="{5E743BB1-8253-4753-BF21-71CFFFEAA499}" dt="2022-06-06T10:52:06.317" v="722" actId="1076"/>
          <ac:picMkLst>
            <pc:docMk/>
            <pc:sldMk cId="3993925613" sldId="358"/>
            <ac:picMk id="7" creationId="{E84C6D4A-A352-F899-E6AE-01129D752AEA}"/>
          </ac:picMkLst>
        </pc:picChg>
      </pc:sldChg>
      <pc:sldChg chg="addSp delSp modSp add del mod">
        <pc:chgData name="u201713827 (Sanchez Matos, Ernesto)" userId="062e7f52-3532-4724-9f12-a6dbb18fbebe" providerId="ADAL" clId="{5E743BB1-8253-4753-BF21-71CFFFEAA499}" dt="2022-06-06T11:07:00.972" v="935" actId="2696"/>
        <pc:sldMkLst>
          <pc:docMk/>
          <pc:sldMk cId="3721055667" sldId="359"/>
        </pc:sldMkLst>
        <pc:spChg chg="mod">
          <ac:chgData name="u201713827 (Sanchez Matos, Ernesto)" userId="062e7f52-3532-4724-9f12-a6dbb18fbebe" providerId="ADAL" clId="{5E743BB1-8253-4753-BF21-71CFFFEAA499}" dt="2022-06-06T11:04:31.511" v="918" actId="20577"/>
          <ac:spMkLst>
            <pc:docMk/>
            <pc:sldMk cId="3721055667" sldId="359"/>
            <ac:spMk id="27" creationId="{87A7FCA5-AE2B-42E3-8A43-BB14CF468991}"/>
          </ac:spMkLst>
        </pc:spChg>
        <pc:picChg chg="add mod">
          <ac:chgData name="u201713827 (Sanchez Matos, Ernesto)" userId="062e7f52-3532-4724-9f12-a6dbb18fbebe" providerId="ADAL" clId="{5E743BB1-8253-4753-BF21-71CFFFEAA499}" dt="2022-06-06T11:04:40.104" v="920" actId="14100"/>
          <ac:picMkLst>
            <pc:docMk/>
            <pc:sldMk cId="3721055667" sldId="359"/>
            <ac:picMk id="3" creationId="{57EE39BE-0D7F-0C54-675A-77B9C5BC3A8E}"/>
          </ac:picMkLst>
        </pc:picChg>
        <pc:picChg chg="del">
          <ac:chgData name="u201713827 (Sanchez Matos, Ernesto)" userId="062e7f52-3532-4724-9f12-a6dbb18fbebe" providerId="ADAL" clId="{5E743BB1-8253-4753-BF21-71CFFFEAA499}" dt="2022-06-06T11:03:25.301" v="744" actId="478"/>
          <ac:picMkLst>
            <pc:docMk/>
            <pc:sldMk cId="3721055667" sldId="359"/>
            <ac:picMk id="7" creationId="{E84C6D4A-A352-F899-E6AE-01129D752AEA}"/>
          </ac:picMkLst>
        </pc:picChg>
      </pc:sldChg>
      <pc:sldChg chg="modSp add mod">
        <pc:chgData name="u201713827 (Sanchez Matos, Ernesto)" userId="062e7f52-3532-4724-9f12-a6dbb18fbebe" providerId="ADAL" clId="{5E743BB1-8253-4753-BF21-71CFFFEAA499}" dt="2022-06-06T11:06:52.211" v="934" actId="20577"/>
        <pc:sldMkLst>
          <pc:docMk/>
          <pc:sldMk cId="4144129010" sldId="360"/>
        </pc:sldMkLst>
        <pc:spChg chg="mod">
          <ac:chgData name="u201713827 (Sanchez Matos, Ernesto)" userId="062e7f52-3532-4724-9f12-a6dbb18fbebe" providerId="ADAL" clId="{5E743BB1-8253-4753-BF21-71CFFFEAA499}" dt="2022-06-06T11:06:52.211" v="934" actId="20577"/>
          <ac:spMkLst>
            <pc:docMk/>
            <pc:sldMk cId="4144129010" sldId="360"/>
            <ac:spMk id="27" creationId="{87A7FCA5-AE2B-42E3-8A43-BB14CF468991}"/>
          </ac:spMkLst>
        </pc:spChg>
      </pc:sldChg>
      <pc:sldChg chg="addSp delSp modSp add mod">
        <pc:chgData name="u201713827 (Sanchez Matos, Ernesto)" userId="062e7f52-3532-4724-9f12-a6dbb18fbebe" providerId="ADAL" clId="{5E743BB1-8253-4753-BF21-71CFFFEAA499}" dt="2022-06-06T11:16:50.399" v="985" actId="14100"/>
        <pc:sldMkLst>
          <pc:docMk/>
          <pc:sldMk cId="2376625680" sldId="361"/>
        </pc:sldMkLst>
        <pc:spChg chg="mod">
          <ac:chgData name="u201713827 (Sanchez Matos, Ernesto)" userId="062e7f52-3532-4724-9f12-a6dbb18fbebe" providerId="ADAL" clId="{5E743BB1-8253-4753-BF21-71CFFFEAA499}" dt="2022-06-06T11:16:43.022" v="984" actId="20577"/>
          <ac:spMkLst>
            <pc:docMk/>
            <pc:sldMk cId="2376625680" sldId="361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11:16:12.202" v="937" actId="478"/>
          <ac:picMkLst>
            <pc:docMk/>
            <pc:sldMk cId="2376625680" sldId="361"/>
            <ac:picMk id="3" creationId="{57EE39BE-0D7F-0C54-675A-77B9C5BC3A8E}"/>
          </ac:picMkLst>
        </pc:picChg>
        <pc:picChg chg="add mod">
          <ac:chgData name="u201713827 (Sanchez Matos, Ernesto)" userId="062e7f52-3532-4724-9f12-a6dbb18fbebe" providerId="ADAL" clId="{5E743BB1-8253-4753-BF21-71CFFFEAA499}" dt="2022-06-06T11:16:50.399" v="985" actId="14100"/>
          <ac:picMkLst>
            <pc:docMk/>
            <pc:sldMk cId="2376625680" sldId="361"/>
            <ac:picMk id="5" creationId="{119886A1-412E-B5A9-E1D5-9B9E14B9C822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1:29:13.877" v="2203" actId="20577"/>
        <pc:sldMkLst>
          <pc:docMk/>
          <pc:sldMk cId="253620988" sldId="362"/>
        </pc:sldMkLst>
        <pc:spChg chg="mod">
          <ac:chgData name="u201713827 (Sanchez Matos, Ernesto)" userId="062e7f52-3532-4724-9f12-a6dbb18fbebe" providerId="ADAL" clId="{5E743BB1-8253-4753-BF21-71CFFFEAA499}" dt="2022-06-06T21:29:13.877" v="2203" actId="20577"/>
          <ac:spMkLst>
            <pc:docMk/>
            <pc:sldMk cId="253620988" sldId="362"/>
            <ac:spMk id="27" creationId="{87A7FCA5-AE2B-42E3-8A43-BB14CF468991}"/>
          </ac:spMkLst>
        </pc:spChg>
        <pc:picChg chg="add del mod">
          <ac:chgData name="u201713827 (Sanchez Matos, Ernesto)" userId="062e7f52-3532-4724-9f12-a6dbb18fbebe" providerId="ADAL" clId="{5E743BB1-8253-4753-BF21-71CFFFEAA499}" dt="2022-06-06T21:28:47.363" v="2153" actId="478"/>
          <ac:picMkLst>
            <pc:docMk/>
            <pc:sldMk cId="253620988" sldId="362"/>
            <ac:picMk id="3" creationId="{ABAE4497-2D55-55C9-F53D-FEE109565D4B}"/>
          </ac:picMkLst>
        </pc:picChg>
        <pc:picChg chg="del">
          <ac:chgData name="u201713827 (Sanchez Matos, Ernesto)" userId="062e7f52-3532-4724-9f12-a6dbb18fbebe" providerId="ADAL" clId="{5E743BB1-8253-4753-BF21-71CFFFEAA499}" dt="2022-06-06T11:19:34.134" v="987" actId="478"/>
          <ac:picMkLst>
            <pc:docMk/>
            <pc:sldMk cId="253620988" sldId="362"/>
            <ac:picMk id="5" creationId="{119886A1-412E-B5A9-E1D5-9B9E14B9C822}"/>
          </ac:picMkLst>
        </pc:picChg>
        <pc:picChg chg="add mod">
          <ac:chgData name="u201713827 (Sanchez Matos, Ernesto)" userId="062e7f52-3532-4724-9f12-a6dbb18fbebe" providerId="ADAL" clId="{5E743BB1-8253-4753-BF21-71CFFFEAA499}" dt="2022-06-06T21:28:53.945" v="2156" actId="1076"/>
          <ac:picMkLst>
            <pc:docMk/>
            <pc:sldMk cId="253620988" sldId="362"/>
            <ac:picMk id="7" creationId="{7CA796FD-A6C6-D4DE-E1B2-F9374DC5CD52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0:39:51.428" v="3176" actId="1076"/>
        <pc:sldMkLst>
          <pc:docMk/>
          <pc:sldMk cId="2858564874" sldId="363"/>
        </pc:sldMkLst>
        <pc:spChg chg="mod">
          <ac:chgData name="u201713827 (Sanchez Matos, Ernesto)" userId="062e7f52-3532-4724-9f12-a6dbb18fbebe" providerId="ADAL" clId="{5E743BB1-8253-4753-BF21-71CFFFEAA499}" dt="2022-06-06T11:49:31.235" v="1143" actId="6549"/>
          <ac:spMkLst>
            <pc:docMk/>
            <pc:sldMk cId="2858564874" sldId="363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11:22:33.248" v="1035" actId="478"/>
          <ac:picMkLst>
            <pc:docMk/>
            <pc:sldMk cId="2858564874" sldId="363"/>
            <ac:picMk id="3" creationId="{ABAE4497-2D55-55C9-F53D-FEE109565D4B}"/>
          </ac:picMkLst>
        </pc:picChg>
        <pc:picChg chg="add del mod">
          <ac:chgData name="u201713827 (Sanchez Matos, Ernesto)" userId="062e7f52-3532-4724-9f12-a6dbb18fbebe" providerId="ADAL" clId="{5E743BB1-8253-4753-BF21-71CFFFEAA499}" dt="2022-06-06T11:24:28.776" v="1043" actId="478"/>
          <ac:picMkLst>
            <pc:docMk/>
            <pc:sldMk cId="2858564874" sldId="363"/>
            <ac:picMk id="5" creationId="{B7C328E1-BDA4-DFD9-E070-F5AB7DE48376}"/>
          </ac:picMkLst>
        </pc:picChg>
        <pc:picChg chg="add del mod">
          <ac:chgData name="u201713827 (Sanchez Matos, Ernesto)" userId="062e7f52-3532-4724-9f12-a6dbb18fbebe" providerId="ADAL" clId="{5E743BB1-8253-4753-BF21-71CFFFEAA499}" dt="2022-06-06T11:48:45.911" v="1109" actId="478"/>
          <ac:picMkLst>
            <pc:docMk/>
            <pc:sldMk cId="2858564874" sldId="363"/>
            <ac:picMk id="7" creationId="{E4B84303-3A72-8473-4373-CCC84C8F9577}"/>
          </ac:picMkLst>
        </pc:picChg>
        <pc:picChg chg="add del mod">
          <ac:chgData name="u201713827 (Sanchez Matos, Ernesto)" userId="062e7f52-3532-4724-9f12-a6dbb18fbebe" providerId="ADAL" clId="{5E743BB1-8253-4753-BF21-71CFFFEAA499}" dt="2022-06-06T11:49:03.922" v="1113" actId="478"/>
          <ac:picMkLst>
            <pc:docMk/>
            <pc:sldMk cId="2858564874" sldId="363"/>
            <ac:picMk id="9" creationId="{D5EEE9E8-CA66-25A1-A5D6-6F90AC8CE0B6}"/>
          </ac:picMkLst>
        </pc:picChg>
        <pc:picChg chg="add del mod">
          <ac:chgData name="u201713827 (Sanchez Matos, Ernesto)" userId="062e7f52-3532-4724-9f12-a6dbb18fbebe" providerId="ADAL" clId="{5E743BB1-8253-4753-BF21-71CFFFEAA499}" dt="2022-06-07T00:39:41.259" v="3171" actId="478"/>
          <ac:picMkLst>
            <pc:docMk/>
            <pc:sldMk cId="2858564874" sldId="363"/>
            <ac:picMk id="11" creationId="{F97D2C20-EA22-9308-E21F-5A2BA0284510}"/>
          </ac:picMkLst>
        </pc:picChg>
        <pc:picChg chg="add mod">
          <ac:chgData name="u201713827 (Sanchez Matos, Ernesto)" userId="062e7f52-3532-4724-9f12-a6dbb18fbebe" providerId="ADAL" clId="{5E743BB1-8253-4753-BF21-71CFFFEAA499}" dt="2022-06-07T00:39:51.428" v="3176" actId="1076"/>
          <ac:picMkLst>
            <pc:docMk/>
            <pc:sldMk cId="2858564874" sldId="363"/>
            <ac:picMk id="13" creationId="{10A7F691-F877-577F-EBD9-B22CBB1AFE9A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0:43:10.369" v="3181" actId="14100"/>
        <pc:sldMkLst>
          <pc:docMk/>
          <pc:sldMk cId="1252361563" sldId="364"/>
        </pc:sldMkLst>
        <pc:spChg chg="mod">
          <ac:chgData name="u201713827 (Sanchez Matos, Ernesto)" userId="062e7f52-3532-4724-9f12-a6dbb18fbebe" providerId="ADAL" clId="{5E743BB1-8253-4753-BF21-71CFFFEAA499}" dt="2022-06-06T20:16:25.416" v="1290" actId="20577"/>
          <ac:spMkLst>
            <pc:docMk/>
            <pc:sldMk cId="1252361563" sldId="364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20:11:24.957" v="1144" actId="478"/>
          <ac:picMkLst>
            <pc:docMk/>
            <pc:sldMk cId="1252361563" sldId="364"/>
            <ac:picMk id="3" creationId="{ABAE4497-2D55-55C9-F53D-FEE109565D4B}"/>
          </ac:picMkLst>
        </pc:picChg>
        <pc:picChg chg="add del mod">
          <ac:chgData name="u201713827 (Sanchez Matos, Ernesto)" userId="062e7f52-3532-4724-9f12-a6dbb18fbebe" providerId="ADAL" clId="{5E743BB1-8253-4753-BF21-71CFFFEAA499}" dt="2022-06-06T20:15:51.283" v="1246" actId="478"/>
          <ac:picMkLst>
            <pc:docMk/>
            <pc:sldMk cId="1252361563" sldId="364"/>
            <ac:picMk id="5" creationId="{C5537189-BBDB-6F55-E5C7-8538D4DE150F}"/>
          </ac:picMkLst>
        </pc:picChg>
        <pc:picChg chg="add del mod">
          <ac:chgData name="u201713827 (Sanchez Matos, Ernesto)" userId="062e7f52-3532-4724-9f12-a6dbb18fbebe" providerId="ADAL" clId="{5E743BB1-8253-4753-BF21-71CFFFEAA499}" dt="2022-06-07T00:43:00.096" v="3177" actId="478"/>
          <ac:picMkLst>
            <pc:docMk/>
            <pc:sldMk cId="1252361563" sldId="364"/>
            <ac:picMk id="7" creationId="{1F47A6E0-E03D-8723-00B3-9E4DB4BCBEF0}"/>
          </ac:picMkLst>
        </pc:picChg>
        <pc:picChg chg="add mod">
          <ac:chgData name="u201713827 (Sanchez Matos, Ernesto)" userId="062e7f52-3532-4724-9f12-a6dbb18fbebe" providerId="ADAL" clId="{5E743BB1-8253-4753-BF21-71CFFFEAA499}" dt="2022-06-07T00:43:10.369" v="3181" actId="14100"/>
          <ac:picMkLst>
            <pc:docMk/>
            <pc:sldMk cId="1252361563" sldId="364"/>
            <ac:picMk id="9" creationId="{1A4BEBDC-5C4E-9459-EC01-EFB3FDA21EFC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0:45:50.343" v="3185" actId="1076"/>
        <pc:sldMkLst>
          <pc:docMk/>
          <pc:sldMk cId="3221513096" sldId="365"/>
        </pc:sldMkLst>
        <pc:spChg chg="mod">
          <ac:chgData name="u201713827 (Sanchez Matos, Ernesto)" userId="062e7f52-3532-4724-9f12-a6dbb18fbebe" providerId="ADAL" clId="{5E743BB1-8253-4753-BF21-71CFFFEAA499}" dt="2022-06-06T20:18:29.884" v="1350" actId="6549"/>
          <ac:spMkLst>
            <pc:docMk/>
            <pc:sldMk cId="3221513096" sldId="365"/>
            <ac:spMk id="27" creationId="{87A7FCA5-AE2B-42E3-8A43-BB14CF468991}"/>
          </ac:spMkLst>
        </pc:spChg>
        <pc:picChg chg="add del mod">
          <ac:chgData name="u201713827 (Sanchez Matos, Ernesto)" userId="062e7f52-3532-4724-9f12-a6dbb18fbebe" providerId="ADAL" clId="{5E743BB1-8253-4753-BF21-71CFFFEAA499}" dt="2022-06-06T21:29:57.932" v="2204" actId="478"/>
          <ac:picMkLst>
            <pc:docMk/>
            <pc:sldMk cId="3221513096" sldId="365"/>
            <ac:picMk id="3" creationId="{A6161DEC-68B2-BFCA-EB80-B3ECAC93591A}"/>
          </ac:picMkLst>
        </pc:picChg>
        <pc:picChg chg="add del mod">
          <ac:chgData name="u201713827 (Sanchez Matos, Ernesto)" userId="062e7f52-3532-4724-9f12-a6dbb18fbebe" providerId="ADAL" clId="{5E743BB1-8253-4753-BF21-71CFFFEAA499}" dt="2022-06-06T21:35:09.958" v="2208" actId="478"/>
          <ac:picMkLst>
            <pc:docMk/>
            <pc:sldMk cId="3221513096" sldId="365"/>
            <ac:picMk id="6" creationId="{94211C70-79AC-F44A-58BB-3D057E2728D5}"/>
          </ac:picMkLst>
        </pc:picChg>
        <pc:picChg chg="del">
          <ac:chgData name="u201713827 (Sanchez Matos, Ernesto)" userId="062e7f52-3532-4724-9f12-a6dbb18fbebe" providerId="ADAL" clId="{5E743BB1-8253-4753-BF21-71CFFFEAA499}" dt="2022-06-06T20:17:46.796" v="1292" actId="478"/>
          <ac:picMkLst>
            <pc:docMk/>
            <pc:sldMk cId="3221513096" sldId="365"/>
            <ac:picMk id="7" creationId="{1F47A6E0-E03D-8723-00B3-9E4DB4BCBEF0}"/>
          </ac:picMkLst>
        </pc:picChg>
        <pc:picChg chg="add del mod">
          <ac:chgData name="u201713827 (Sanchez Matos, Ernesto)" userId="062e7f52-3532-4724-9f12-a6dbb18fbebe" providerId="ADAL" clId="{5E743BB1-8253-4753-BF21-71CFFFEAA499}" dt="2022-06-07T00:45:43.390" v="3182" actId="478"/>
          <ac:picMkLst>
            <pc:docMk/>
            <pc:sldMk cId="3221513096" sldId="365"/>
            <ac:picMk id="9" creationId="{E3F7A39C-1B80-B319-B37E-CCE34AA4BBBB}"/>
          </ac:picMkLst>
        </pc:picChg>
        <pc:picChg chg="add mod">
          <ac:chgData name="u201713827 (Sanchez Matos, Ernesto)" userId="062e7f52-3532-4724-9f12-a6dbb18fbebe" providerId="ADAL" clId="{5E743BB1-8253-4753-BF21-71CFFFEAA499}" dt="2022-06-07T00:45:50.343" v="3185" actId="1076"/>
          <ac:picMkLst>
            <pc:docMk/>
            <pc:sldMk cId="3221513096" sldId="365"/>
            <ac:picMk id="11" creationId="{F2ADE0CD-3301-B6B7-381F-C80B0F85804E}"/>
          </ac:picMkLst>
        </pc:picChg>
      </pc:sldChg>
      <pc:sldChg chg="addSp delSp modSp add del mod">
        <pc:chgData name="u201713827 (Sanchez Matos, Ernesto)" userId="062e7f52-3532-4724-9f12-a6dbb18fbebe" providerId="ADAL" clId="{5E743BB1-8253-4753-BF21-71CFFFEAA499}" dt="2022-06-06T20:47:17.999" v="1658" actId="47"/>
        <pc:sldMkLst>
          <pc:docMk/>
          <pc:sldMk cId="3995664486" sldId="366"/>
        </pc:sldMkLst>
        <pc:spChg chg="mod">
          <ac:chgData name="u201713827 (Sanchez Matos, Ernesto)" userId="062e7f52-3532-4724-9f12-a6dbb18fbebe" providerId="ADAL" clId="{5E743BB1-8253-4753-BF21-71CFFFEAA499}" dt="2022-06-06T20:40:32.813" v="1544" actId="20577"/>
          <ac:spMkLst>
            <pc:docMk/>
            <pc:sldMk cId="3995664486" sldId="366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20:37:59.767" v="1352" actId="478"/>
          <ac:picMkLst>
            <pc:docMk/>
            <pc:sldMk cId="3995664486" sldId="366"/>
            <ac:picMk id="3" creationId="{A6161DEC-68B2-BFCA-EB80-B3ECAC93591A}"/>
          </ac:picMkLst>
        </pc:picChg>
        <pc:picChg chg="add mod">
          <ac:chgData name="u201713827 (Sanchez Matos, Ernesto)" userId="062e7f52-3532-4724-9f12-a6dbb18fbebe" providerId="ADAL" clId="{5E743BB1-8253-4753-BF21-71CFFFEAA499}" dt="2022-06-06T20:38:15.185" v="1357" actId="1076"/>
          <ac:picMkLst>
            <pc:docMk/>
            <pc:sldMk cId="3995664486" sldId="366"/>
            <ac:picMk id="5" creationId="{4F8A550D-A7B0-7B1A-40F2-A76DD7334A5A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0:49:32.124" v="1834" actId="115"/>
        <pc:sldMkLst>
          <pc:docMk/>
          <pc:sldMk cId="3278987160" sldId="367"/>
        </pc:sldMkLst>
        <pc:spChg chg="mod">
          <ac:chgData name="u201713827 (Sanchez Matos, Ernesto)" userId="062e7f52-3532-4724-9f12-a6dbb18fbebe" providerId="ADAL" clId="{5E743BB1-8253-4753-BF21-71CFFFEAA499}" dt="2022-06-06T20:49:32.124" v="1834" actId="115"/>
          <ac:spMkLst>
            <pc:docMk/>
            <pc:sldMk cId="3278987160" sldId="367"/>
            <ac:spMk id="27" creationId="{87A7FCA5-AE2B-42E3-8A43-BB14CF468991}"/>
          </ac:spMkLst>
        </pc:spChg>
        <pc:picChg chg="add del mod">
          <ac:chgData name="u201713827 (Sanchez Matos, Ernesto)" userId="062e7f52-3532-4724-9f12-a6dbb18fbebe" providerId="ADAL" clId="{5E743BB1-8253-4753-BF21-71CFFFEAA499}" dt="2022-06-06T20:47:22.207" v="1659" actId="478"/>
          <ac:picMkLst>
            <pc:docMk/>
            <pc:sldMk cId="3278987160" sldId="367"/>
            <ac:picMk id="3" creationId="{5760EFBA-83EB-A31E-4657-43439AB865B0}"/>
          </ac:picMkLst>
        </pc:picChg>
        <pc:picChg chg="del">
          <ac:chgData name="u201713827 (Sanchez Matos, Ernesto)" userId="062e7f52-3532-4724-9f12-a6dbb18fbebe" providerId="ADAL" clId="{5E743BB1-8253-4753-BF21-71CFFFEAA499}" dt="2022-06-06T20:42:38.303" v="1546" actId="478"/>
          <ac:picMkLst>
            <pc:docMk/>
            <pc:sldMk cId="3278987160" sldId="367"/>
            <ac:picMk id="5" creationId="{4F8A550D-A7B0-7B1A-40F2-A76DD7334A5A}"/>
          </ac:picMkLst>
        </pc:picChg>
        <pc:picChg chg="add mod">
          <ac:chgData name="u201713827 (Sanchez Matos, Ernesto)" userId="062e7f52-3532-4724-9f12-a6dbb18fbebe" providerId="ADAL" clId="{5E743BB1-8253-4753-BF21-71CFFFEAA499}" dt="2022-06-06T20:47:32.025" v="1664" actId="1076"/>
          <ac:picMkLst>
            <pc:docMk/>
            <pc:sldMk cId="3278987160" sldId="367"/>
            <ac:picMk id="7" creationId="{393A9739-1803-2E9B-0244-63071AB2D276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1:39:33.716" v="2216" actId="1076"/>
        <pc:sldMkLst>
          <pc:docMk/>
          <pc:sldMk cId="1139852207" sldId="368"/>
        </pc:sldMkLst>
        <pc:spChg chg="mod">
          <ac:chgData name="u201713827 (Sanchez Matos, Ernesto)" userId="062e7f52-3532-4724-9f12-a6dbb18fbebe" providerId="ADAL" clId="{5E743BB1-8253-4753-BF21-71CFFFEAA499}" dt="2022-06-06T20:51:06.720" v="2003" actId="20577"/>
          <ac:spMkLst>
            <pc:docMk/>
            <pc:sldMk cId="1139852207" sldId="368"/>
            <ac:spMk id="27" creationId="{87A7FCA5-AE2B-42E3-8A43-BB14CF468991}"/>
          </ac:spMkLst>
        </pc:spChg>
        <pc:picChg chg="add del mod">
          <ac:chgData name="u201713827 (Sanchez Matos, Ernesto)" userId="062e7f52-3532-4724-9f12-a6dbb18fbebe" providerId="ADAL" clId="{5E743BB1-8253-4753-BF21-71CFFFEAA499}" dt="2022-06-06T21:39:26.403" v="2213" actId="478"/>
          <ac:picMkLst>
            <pc:docMk/>
            <pc:sldMk cId="1139852207" sldId="368"/>
            <ac:picMk id="3" creationId="{6D745CDD-DBE8-68EE-0A09-B0066511CBA8}"/>
          </ac:picMkLst>
        </pc:picChg>
        <pc:picChg chg="add mod">
          <ac:chgData name="u201713827 (Sanchez Matos, Ernesto)" userId="062e7f52-3532-4724-9f12-a6dbb18fbebe" providerId="ADAL" clId="{5E743BB1-8253-4753-BF21-71CFFFEAA499}" dt="2022-06-06T21:39:33.716" v="2216" actId="1076"/>
          <ac:picMkLst>
            <pc:docMk/>
            <pc:sldMk cId="1139852207" sldId="368"/>
            <ac:picMk id="6" creationId="{DF5E1C14-0A61-6725-F1A7-9061EF933BEC}"/>
          </ac:picMkLst>
        </pc:picChg>
        <pc:picChg chg="del">
          <ac:chgData name="u201713827 (Sanchez Matos, Ernesto)" userId="062e7f52-3532-4724-9f12-a6dbb18fbebe" providerId="ADAL" clId="{5E743BB1-8253-4753-BF21-71CFFFEAA499}" dt="2022-06-06T20:50:12.857" v="1837" actId="478"/>
          <ac:picMkLst>
            <pc:docMk/>
            <pc:sldMk cId="1139852207" sldId="368"/>
            <ac:picMk id="7" creationId="{393A9739-1803-2E9B-0244-63071AB2D276}"/>
          </ac:picMkLst>
        </pc:picChg>
      </pc:sldChg>
      <pc:sldChg chg="addSp delSp modSp add del mod">
        <pc:chgData name="u201713827 (Sanchez Matos, Ernesto)" userId="062e7f52-3532-4724-9f12-a6dbb18fbebe" providerId="ADAL" clId="{5E743BB1-8253-4753-BF21-71CFFFEAA499}" dt="2022-06-06T20:50:07.644" v="1835" actId="2696"/>
        <pc:sldMkLst>
          <pc:docMk/>
          <pc:sldMk cId="1606749841" sldId="368"/>
        </pc:sldMkLst>
        <pc:spChg chg="mod">
          <ac:chgData name="u201713827 (Sanchez Matos, Ernesto)" userId="062e7f52-3532-4724-9f12-a6dbb18fbebe" providerId="ADAL" clId="{5E743BB1-8253-4753-BF21-71CFFFEAA499}" dt="2022-06-06T20:44:10.189" v="1657" actId="20577"/>
          <ac:spMkLst>
            <pc:docMk/>
            <pc:sldMk cId="1606749841" sldId="368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20:43:44.992" v="1592" actId="478"/>
          <ac:picMkLst>
            <pc:docMk/>
            <pc:sldMk cId="1606749841" sldId="368"/>
            <ac:picMk id="3" creationId="{5760EFBA-83EB-A31E-4657-43439AB865B0}"/>
          </ac:picMkLst>
        </pc:picChg>
        <pc:picChg chg="add mod">
          <ac:chgData name="u201713827 (Sanchez Matos, Ernesto)" userId="062e7f52-3532-4724-9f12-a6dbb18fbebe" providerId="ADAL" clId="{5E743BB1-8253-4753-BF21-71CFFFEAA499}" dt="2022-06-06T20:43:49.953" v="1595" actId="1076"/>
          <ac:picMkLst>
            <pc:docMk/>
            <pc:sldMk cId="1606749841" sldId="368"/>
            <ac:picMk id="5" creationId="{A700FC70-F641-D2B7-4469-BB26FD5FBCD0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2:08:12.451" v="2306" actId="20577"/>
        <pc:sldMkLst>
          <pc:docMk/>
          <pc:sldMk cId="100420012" sldId="369"/>
        </pc:sldMkLst>
        <pc:spChg chg="mod">
          <ac:chgData name="u201713827 (Sanchez Matos, Ernesto)" userId="062e7f52-3532-4724-9f12-a6dbb18fbebe" providerId="ADAL" clId="{5E743BB1-8253-4753-BF21-71CFFFEAA499}" dt="2022-06-06T22:08:12.451" v="2306" actId="20577"/>
          <ac:spMkLst>
            <pc:docMk/>
            <pc:sldMk cId="100420012" sldId="369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21:44:39.887" v="2217" actId="478"/>
          <ac:picMkLst>
            <pc:docMk/>
            <pc:sldMk cId="100420012" sldId="369"/>
            <ac:picMk id="3" creationId="{6D745CDD-DBE8-68EE-0A09-B0066511CBA8}"/>
          </ac:picMkLst>
        </pc:picChg>
        <pc:picChg chg="add del mod">
          <ac:chgData name="u201713827 (Sanchez Matos, Ernesto)" userId="062e7f52-3532-4724-9f12-a6dbb18fbebe" providerId="ADAL" clId="{5E743BB1-8253-4753-BF21-71CFFFEAA499}" dt="2022-06-06T21:46:01.811" v="2221" actId="478"/>
          <ac:picMkLst>
            <pc:docMk/>
            <pc:sldMk cId="100420012" sldId="369"/>
            <ac:picMk id="5" creationId="{3EFE5124-1DA3-E408-D387-B103E2E323C4}"/>
          </ac:picMkLst>
        </pc:picChg>
        <pc:picChg chg="add mod">
          <ac:chgData name="u201713827 (Sanchez Matos, Ernesto)" userId="062e7f52-3532-4724-9f12-a6dbb18fbebe" providerId="ADAL" clId="{5E743BB1-8253-4753-BF21-71CFFFEAA499}" dt="2022-06-06T21:49:51.619" v="2257" actId="1076"/>
          <ac:picMkLst>
            <pc:docMk/>
            <pc:sldMk cId="100420012" sldId="369"/>
            <ac:picMk id="7" creationId="{E2F1CB7D-CCA5-730F-57A6-839ABB3A5E52}"/>
          </ac:picMkLst>
        </pc:picChg>
      </pc:sldChg>
      <pc:sldChg chg="add">
        <pc:chgData name="u201713827 (Sanchez Matos, Ernesto)" userId="062e7f52-3532-4724-9f12-a6dbb18fbebe" providerId="ADAL" clId="{5E743BB1-8253-4753-BF21-71CFFFEAA499}" dt="2022-06-06T21:18:51.791" v="2050" actId="2890"/>
        <pc:sldMkLst>
          <pc:docMk/>
          <pc:sldMk cId="874262288" sldId="370"/>
        </pc:sldMkLst>
      </pc:sldChg>
      <pc:sldChg chg="new del">
        <pc:chgData name="u201713827 (Sanchez Matos, Ernesto)" userId="062e7f52-3532-4724-9f12-a6dbb18fbebe" providerId="ADAL" clId="{5E743BB1-8253-4753-BF21-71CFFFEAA499}" dt="2022-06-06T21:18:24.841" v="2028" actId="2696"/>
        <pc:sldMkLst>
          <pc:docMk/>
          <pc:sldMk cId="1184436293" sldId="370"/>
        </pc:sldMkLst>
      </pc:sldChg>
      <pc:sldChg chg="addSp delSp modSp add mod">
        <pc:chgData name="u201713827 (Sanchez Matos, Ernesto)" userId="062e7f52-3532-4724-9f12-a6dbb18fbebe" providerId="ADAL" clId="{5E743BB1-8253-4753-BF21-71CFFFEAA499}" dt="2022-06-06T22:09:09.963" v="2414" actId="20577"/>
        <pc:sldMkLst>
          <pc:docMk/>
          <pc:sldMk cId="1814793534" sldId="371"/>
        </pc:sldMkLst>
        <pc:spChg chg="mod">
          <ac:chgData name="u201713827 (Sanchez Matos, Ernesto)" userId="062e7f52-3532-4724-9f12-a6dbb18fbebe" providerId="ADAL" clId="{5E743BB1-8253-4753-BF21-71CFFFEAA499}" dt="2022-06-06T22:09:09.963" v="2414" actId="20577"/>
          <ac:spMkLst>
            <pc:docMk/>
            <pc:sldMk cId="1814793534" sldId="371"/>
            <ac:spMk id="27" creationId="{87A7FCA5-AE2B-42E3-8A43-BB14CF468991}"/>
          </ac:spMkLst>
        </pc:spChg>
        <pc:picChg chg="add mod">
          <ac:chgData name="u201713827 (Sanchez Matos, Ernesto)" userId="062e7f52-3532-4724-9f12-a6dbb18fbebe" providerId="ADAL" clId="{5E743BB1-8253-4753-BF21-71CFFFEAA499}" dt="2022-06-06T22:08:21.506" v="2310" actId="1076"/>
          <ac:picMkLst>
            <pc:docMk/>
            <pc:sldMk cId="1814793534" sldId="371"/>
            <ac:picMk id="3" creationId="{12097CEE-D320-3FCD-6616-D1646050FB40}"/>
          </ac:picMkLst>
        </pc:picChg>
        <pc:picChg chg="del">
          <ac:chgData name="u201713827 (Sanchez Matos, Ernesto)" userId="062e7f52-3532-4724-9f12-a6dbb18fbebe" providerId="ADAL" clId="{5E743BB1-8253-4753-BF21-71CFFFEAA499}" dt="2022-06-06T22:08:18.657" v="2308" actId="478"/>
          <ac:picMkLst>
            <pc:docMk/>
            <pc:sldMk cId="1814793534" sldId="371"/>
            <ac:picMk id="7" creationId="{E2F1CB7D-CCA5-730F-57A6-839ABB3A5E52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2:16:01.531" v="2446" actId="20577"/>
        <pc:sldMkLst>
          <pc:docMk/>
          <pc:sldMk cId="974223919" sldId="372"/>
        </pc:sldMkLst>
        <pc:spChg chg="mod">
          <ac:chgData name="u201713827 (Sanchez Matos, Ernesto)" userId="062e7f52-3532-4724-9f12-a6dbb18fbebe" providerId="ADAL" clId="{5E743BB1-8253-4753-BF21-71CFFFEAA499}" dt="2022-06-06T22:16:01.531" v="2446" actId="20577"/>
          <ac:spMkLst>
            <pc:docMk/>
            <pc:sldMk cId="974223919" sldId="372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22:15:48.379" v="2416" actId="478"/>
          <ac:picMkLst>
            <pc:docMk/>
            <pc:sldMk cId="974223919" sldId="372"/>
            <ac:picMk id="3" creationId="{12097CEE-D320-3FCD-6616-D1646050FB40}"/>
          </ac:picMkLst>
        </pc:picChg>
        <pc:picChg chg="add mod">
          <ac:chgData name="u201713827 (Sanchez Matos, Ernesto)" userId="062e7f52-3532-4724-9f12-a6dbb18fbebe" providerId="ADAL" clId="{5E743BB1-8253-4753-BF21-71CFFFEAA499}" dt="2022-06-06T22:15:51.027" v="2418" actId="1076"/>
          <ac:picMkLst>
            <pc:docMk/>
            <pc:sldMk cId="974223919" sldId="372"/>
            <ac:picMk id="5" creationId="{6CAE88AB-F980-4906-CA56-020D792093AF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2:17:14.616" v="2524" actId="20577"/>
        <pc:sldMkLst>
          <pc:docMk/>
          <pc:sldMk cId="281361363" sldId="373"/>
        </pc:sldMkLst>
        <pc:spChg chg="mod">
          <ac:chgData name="u201713827 (Sanchez Matos, Ernesto)" userId="062e7f52-3532-4724-9f12-a6dbb18fbebe" providerId="ADAL" clId="{5E743BB1-8253-4753-BF21-71CFFFEAA499}" dt="2022-06-06T22:17:14.616" v="2524" actId="20577"/>
          <ac:spMkLst>
            <pc:docMk/>
            <pc:sldMk cId="281361363" sldId="373"/>
            <ac:spMk id="27" creationId="{87A7FCA5-AE2B-42E3-8A43-BB14CF468991}"/>
          </ac:spMkLst>
        </pc:spChg>
        <pc:picChg chg="add mod">
          <ac:chgData name="u201713827 (Sanchez Matos, Ernesto)" userId="062e7f52-3532-4724-9f12-a6dbb18fbebe" providerId="ADAL" clId="{5E743BB1-8253-4753-BF21-71CFFFEAA499}" dt="2022-06-06T22:16:39.098" v="2450" actId="1076"/>
          <ac:picMkLst>
            <pc:docMk/>
            <pc:sldMk cId="281361363" sldId="373"/>
            <ac:picMk id="3" creationId="{77FE153C-F397-E237-D8C5-058C10183890}"/>
          </ac:picMkLst>
        </pc:picChg>
        <pc:picChg chg="del">
          <ac:chgData name="u201713827 (Sanchez Matos, Ernesto)" userId="062e7f52-3532-4724-9f12-a6dbb18fbebe" providerId="ADAL" clId="{5E743BB1-8253-4753-BF21-71CFFFEAA499}" dt="2022-06-06T22:16:37.130" v="2448" actId="478"/>
          <ac:picMkLst>
            <pc:docMk/>
            <pc:sldMk cId="281361363" sldId="373"/>
            <ac:picMk id="5" creationId="{6CAE88AB-F980-4906-CA56-020D792093AF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2:21:24.218" v="2576" actId="20577"/>
        <pc:sldMkLst>
          <pc:docMk/>
          <pc:sldMk cId="1364352504" sldId="374"/>
        </pc:sldMkLst>
        <pc:spChg chg="mod">
          <ac:chgData name="u201713827 (Sanchez Matos, Ernesto)" userId="062e7f52-3532-4724-9f12-a6dbb18fbebe" providerId="ADAL" clId="{5E743BB1-8253-4753-BF21-71CFFFEAA499}" dt="2022-06-06T22:21:24.218" v="2576" actId="20577"/>
          <ac:spMkLst>
            <pc:docMk/>
            <pc:sldMk cId="1364352504" sldId="374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22:19:15.223" v="2526" actId="478"/>
          <ac:picMkLst>
            <pc:docMk/>
            <pc:sldMk cId="1364352504" sldId="374"/>
            <ac:picMk id="3" creationId="{77FE153C-F397-E237-D8C5-058C10183890}"/>
          </ac:picMkLst>
        </pc:picChg>
        <pc:picChg chg="add mod">
          <ac:chgData name="u201713827 (Sanchez Matos, Ernesto)" userId="062e7f52-3532-4724-9f12-a6dbb18fbebe" providerId="ADAL" clId="{5E743BB1-8253-4753-BF21-71CFFFEAA499}" dt="2022-06-06T22:19:18.279" v="2528" actId="1076"/>
          <ac:picMkLst>
            <pc:docMk/>
            <pc:sldMk cId="1364352504" sldId="374"/>
            <ac:picMk id="5" creationId="{3ADD898F-67F2-2416-C594-A3740CEF92DE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3:23:35.714" v="2622" actId="14100"/>
        <pc:sldMkLst>
          <pc:docMk/>
          <pc:sldMk cId="2181076721" sldId="375"/>
        </pc:sldMkLst>
        <pc:spChg chg="mod">
          <ac:chgData name="u201713827 (Sanchez Matos, Ernesto)" userId="062e7f52-3532-4724-9f12-a6dbb18fbebe" providerId="ADAL" clId="{5E743BB1-8253-4753-BF21-71CFFFEAA499}" dt="2022-06-06T23:23:35.714" v="2622" actId="14100"/>
          <ac:spMkLst>
            <pc:docMk/>
            <pc:sldMk cId="2181076721" sldId="375"/>
            <ac:spMk id="27" creationId="{87A7FCA5-AE2B-42E3-8A43-BB14CF468991}"/>
          </ac:spMkLst>
        </pc:spChg>
        <pc:picChg chg="add mod">
          <ac:chgData name="u201713827 (Sanchez Matos, Ernesto)" userId="062e7f52-3532-4724-9f12-a6dbb18fbebe" providerId="ADAL" clId="{5E743BB1-8253-4753-BF21-71CFFFEAA499}" dt="2022-06-06T23:22:45.771" v="2580" actId="1076"/>
          <ac:picMkLst>
            <pc:docMk/>
            <pc:sldMk cId="2181076721" sldId="375"/>
            <ac:picMk id="3" creationId="{78BBE182-7921-3A81-C482-1695D1F9F10D}"/>
          </ac:picMkLst>
        </pc:picChg>
        <pc:picChg chg="del">
          <ac:chgData name="u201713827 (Sanchez Matos, Ernesto)" userId="062e7f52-3532-4724-9f12-a6dbb18fbebe" providerId="ADAL" clId="{5E743BB1-8253-4753-BF21-71CFFFEAA499}" dt="2022-06-06T23:18:18.671" v="2578" actId="478"/>
          <ac:picMkLst>
            <pc:docMk/>
            <pc:sldMk cId="2181076721" sldId="375"/>
            <ac:picMk id="5" creationId="{3ADD898F-67F2-2416-C594-A3740CEF92DE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3:25:27.233" v="2627"/>
        <pc:sldMkLst>
          <pc:docMk/>
          <pc:sldMk cId="1694661277" sldId="376"/>
        </pc:sldMkLst>
        <pc:spChg chg="mod">
          <ac:chgData name="u201713827 (Sanchez Matos, Ernesto)" userId="062e7f52-3532-4724-9f12-a6dbb18fbebe" providerId="ADAL" clId="{5E743BB1-8253-4753-BF21-71CFFFEAA499}" dt="2022-06-06T23:25:27.233" v="2627"/>
          <ac:spMkLst>
            <pc:docMk/>
            <pc:sldMk cId="1694661277" sldId="376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23:25:17.680" v="2624" actId="478"/>
          <ac:picMkLst>
            <pc:docMk/>
            <pc:sldMk cId="1694661277" sldId="376"/>
            <ac:picMk id="3" creationId="{78BBE182-7921-3A81-C482-1695D1F9F10D}"/>
          </ac:picMkLst>
        </pc:picChg>
        <pc:picChg chg="add mod">
          <ac:chgData name="u201713827 (Sanchez Matos, Ernesto)" userId="062e7f52-3532-4724-9f12-a6dbb18fbebe" providerId="ADAL" clId="{5E743BB1-8253-4753-BF21-71CFFFEAA499}" dt="2022-06-06T23:25:21.696" v="2626" actId="1076"/>
          <ac:picMkLst>
            <pc:docMk/>
            <pc:sldMk cId="1694661277" sldId="376"/>
            <ac:picMk id="5" creationId="{5E1338B6-69AF-DBE3-5C40-6A5EEE14A4DD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3:27:51.110" v="2687" actId="20577"/>
        <pc:sldMkLst>
          <pc:docMk/>
          <pc:sldMk cId="3845156734" sldId="377"/>
        </pc:sldMkLst>
        <pc:spChg chg="mod">
          <ac:chgData name="u201713827 (Sanchez Matos, Ernesto)" userId="062e7f52-3532-4724-9f12-a6dbb18fbebe" providerId="ADAL" clId="{5E743BB1-8253-4753-BF21-71CFFFEAA499}" dt="2022-06-06T23:27:51.110" v="2687" actId="20577"/>
          <ac:spMkLst>
            <pc:docMk/>
            <pc:sldMk cId="3845156734" sldId="377"/>
            <ac:spMk id="27" creationId="{87A7FCA5-AE2B-42E3-8A43-BB14CF468991}"/>
          </ac:spMkLst>
        </pc:spChg>
        <pc:picChg chg="add mod">
          <ac:chgData name="u201713827 (Sanchez Matos, Ernesto)" userId="062e7f52-3532-4724-9f12-a6dbb18fbebe" providerId="ADAL" clId="{5E743BB1-8253-4753-BF21-71CFFFEAA499}" dt="2022-06-06T23:26:55.382" v="2631" actId="1076"/>
          <ac:picMkLst>
            <pc:docMk/>
            <pc:sldMk cId="3845156734" sldId="377"/>
            <ac:picMk id="3" creationId="{DF1E300B-BC2A-A0B8-3240-25F8A9C2CEB9}"/>
          </ac:picMkLst>
        </pc:picChg>
        <pc:picChg chg="del">
          <ac:chgData name="u201713827 (Sanchez Matos, Ernesto)" userId="062e7f52-3532-4724-9f12-a6dbb18fbebe" providerId="ADAL" clId="{5E743BB1-8253-4753-BF21-71CFFFEAA499}" dt="2022-06-06T23:26:53.390" v="2629" actId="478"/>
          <ac:picMkLst>
            <pc:docMk/>
            <pc:sldMk cId="3845156734" sldId="377"/>
            <ac:picMk id="5" creationId="{5E1338B6-69AF-DBE3-5C40-6A5EEE14A4DD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3:33:07.964" v="2761" actId="20577"/>
        <pc:sldMkLst>
          <pc:docMk/>
          <pc:sldMk cId="4289656445" sldId="378"/>
        </pc:sldMkLst>
        <pc:spChg chg="mod">
          <ac:chgData name="u201713827 (Sanchez Matos, Ernesto)" userId="062e7f52-3532-4724-9f12-a6dbb18fbebe" providerId="ADAL" clId="{5E743BB1-8253-4753-BF21-71CFFFEAA499}" dt="2022-06-06T23:33:07.964" v="2761" actId="20577"/>
          <ac:spMkLst>
            <pc:docMk/>
            <pc:sldMk cId="4289656445" sldId="378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23:29:15.250" v="2689" actId="478"/>
          <ac:picMkLst>
            <pc:docMk/>
            <pc:sldMk cId="4289656445" sldId="378"/>
            <ac:picMk id="3" creationId="{DF1E300B-BC2A-A0B8-3240-25F8A9C2CEB9}"/>
          </ac:picMkLst>
        </pc:picChg>
        <pc:picChg chg="add mod">
          <ac:chgData name="u201713827 (Sanchez Matos, Ernesto)" userId="062e7f52-3532-4724-9f12-a6dbb18fbebe" providerId="ADAL" clId="{5E743BB1-8253-4753-BF21-71CFFFEAA499}" dt="2022-06-06T23:29:17.618" v="2691" actId="1076"/>
          <ac:picMkLst>
            <pc:docMk/>
            <pc:sldMk cId="4289656445" sldId="378"/>
            <ac:picMk id="5" creationId="{C040A62C-3214-1679-FAE5-BC7A9C9B7841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6T23:55:01.046" v="2865" actId="14100"/>
        <pc:sldMkLst>
          <pc:docMk/>
          <pc:sldMk cId="3512556422" sldId="379"/>
        </pc:sldMkLst>
        <pc:spChg chg="add del">
          <ac:chgData name="u201713827 (Sanchez Matos, Ernesto)" userId="062e7f52-3532-4724-9f12-a6dbb18fbebe" providerId="ADAL" clId="{5E743BB1-8253-4753-BF21-71CFFFEAA499}" dt="2022-06-06T23:40:06.891" v="2764" actId="22"/>
          <ac:spMkLst>
            <pc:docMk/>
            <pc:sldMk cId="3512556422" sldId="379"/>
            <ac:spMk id="6" creationId="{11058E88-B026-1EB3-25A6-3D3C53AB2E92}"/>
          </ac:spMkLst>
        </pc:spChg>
        <pc:spChg chg="del mod">
          <ac:chgData name="u201713827 (Sanchez Matos, Ernesto)" userId="062e7f52-3532-4724-9f12-a6dbb18fbebe" providerId="ADAL" clId="{5E743BB1-8253-4753-BF21-71CFFFEAA499}" dt="2022-06-06T23:52:02.509" v="2861" actId="478"/>
          <ac:spMkLst>
            <pc:docMk/>
            <pc:sldMk cId="3512556422" sldId="379"/>
            <ac:spMk id="27" creationId="{87A7FCA5-AE2B-42E3-8A43-BB14CF468991}"/>
          </ac:spMkLst>
        </pc:spChg>
        <pc:picChg chg="del">
          <ac:chgData name="u201713827 (Sanchez Matos, Ernesto)" userId="062e7f52-3532-4724-9f12-a6dbb18fbebe" providerId="ADAL" clId="{5E743BB1-8253-4753-BF21-71CFFFEAA499}" dt="2022-06-06T23:40:04.798" v="2762" actId="478"/>
          <ac:picMkLst>
            <pc:docMk/>
            <pc:sldMk cId="3512556422" sldId="379"/>
            <ac:picMk id="5" creationId="{C040A62C-3214-1679-FAE5-BC7A9C9B7841}"/>
          </ac:picMkLst>
        </pc:picChg>
        <pc:picChg chg="add del mod">
          <ac:chgData name="u201713827 (Sanchez Matos, Ernesto)" userId="062e7f52-3532-4724-9f12-a6dbb18fbebe" providerId="ADAL" clId="{5E743BB1-8253-4753-BF21-71CFFFEAA499}" dt="2022-06-06T23:52:01.300" v="2860" actId="478"/>
          <ac:picMkLst>
            <pc:docMk/>
            <pc:sldMk cId="3512556422" sldId="379"/>
            <ac:picMk id="7" creationId="{6EC5F05F-E164-2B9D-F144-D5F7E73816B7}"/>
          </ac:picMkLst>
        </pc:picChg>
        <pc:picChg chg="add mod">
          <ac:chgData name="u201713827 (Sanchez Matos, Ernesto)" userId="062e7f52-3532-4724-9f12-a6dbb18fbebe" providerId="ADAL" clId="{5E743BB1-8253-4753-BF21-71CFFFEAA499}" dt="2022-06-06T23:55:01.046" v="2865" actId="14100"/>
          <ac:picMkLst>
            <pc:docMk/>
            <pc:sldMk cId="3512556422" sldId="379"/>
            <ac:picMk id="9" creationId="{28B19B4E-3E34-6459-9A11-A1341E9A399F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0:00:05.457" v="3009" actId="20577"/>
        <pc:sldMkLst>
          <pc:docMk/>
          <pc:sldMk cId="2614971189" sldId="380"/>
        </pc:sldMkLst>
        <pc:spChg chg="add mod">
          <ac:chgData name="u201713827 (Sanchez Matos, Ernesto)" userId="062e7f52-3532-4724-9f12-a6dbb18fbebe" providerId="ADAL" clId="{5E743BB1-8253-4753-BF21-71CFFFEAA499}" dt="2022-06-07T00:00:05.457" v="3009" actId="20577"/>
          <ac:spMkLst>
            <pc:docMk/>
            <pc:sldMk cId="2614971189" sldId="380"/>
            <ac:spMk id="8" creationId="{6A5C2070-2891-7B17-52D7-A6CD116C96DA}"/>
          </ac:spMkLst>
        </pc:spChg>
        <pc:picChg chg="add mod">
          <ac:chgData name="u201713827 (Sanchez Matos, Ernesto)" userId="062e7f52-3532-4724-9f12-a6dbb18fbebe" providerId="ADAL" clId="{5E743BB1-8253-4753-BF21-71CFFFEAA499}" dt="2022-06-06T23:55:35.395" v="2870" actId="1076"/>
          <ac:picMkLst>
            <pc:docMk/>
            <pc:sldMk cId="2614971189" sldId="380"/>
            <ac:picMk id="3" creationId="{B38485C4-B3D1-8273-2B1D-26FA22714B4B}"/>
          </ac:picMkLst>
        </pc:picChg>
        <pc:picChg chg="add del">
          <ac:chgData name="u201713827 (Sanchez Matos, Ernesto)" userId="062e7f52-3532-4724-9f12-a6dbb18fbebe" providerId="ADAL" clId="{5E743BB1-8253-4753-BF21-71CFFFEAA499}" dt="2022-06-06T23:56:18.097" v="2872" actId="478"/>
          <ac:picMkLst>
            <pc:docMk/>
            <pc:sldMk cId="2614971189" sldId="380"/>
            <ac:picMk id="6" creationId="{AD000101-1C53-5B6B-1394-F02250BAA0F9}"/>
          </ac:picMkLst>
        </pc:picChg>
        <pc:picChg chg="del mod">
          <ac:chgData name="u201713827 (Sanchez Matos, Ernesto)" userId="062e7f52-3532-4724-9f12-a6dbb18fbebe" providerId="ADAL" clId="{5E743BB1-8253-4753-BF21-71CFFFEAA499}" dt="2022-06-06T23:55:32.394" v="2868" actId="478"/>
          <ac:picMkLst>
            <pc:docMk/>
            <pc:sldMk cId="2614971189" sldId="380"/>
            <ac:picMk id="9" creationId="{28B19B4E-3E34-6459-9A11-A1341E9A399F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0:11:23.914" v="3120" actId="1076"/>
        <pc:sldMkLst>
          <pc:docMk/>
          <pc:sldMk cId="2046941379" sldId="381"/>
        </pc:sldMkLst>
        <pc:spChg chg="mod">
          <ac:chgData name="u201713827 (Sanchez Matos, Ernesto)" userId="062e7f52-3532-4724-9f12-a6dbb18fbebe" providerId="ADAL" clId="{5E743BB1-8253-4753-BF21-71CFFFEAA499}" dt="2022-06-07T00:10:02.023" v="3117" actId="20577"/>
          <ac:spMkLst>
            <pc:docMk/>
            <pc:sldMk cId="2046941379" sldId="381"/>
            <ac:spMk id="8" creationId="{6A5C2070-2891-7B17-52D7-A6CD116C96DA}"/>
          </ac:spMkLst>
        </pc:spChg>
        <pc:picChg chg="del">
          <ac:chgData name="u201713827 (Sanchez Matos, Ernesto)" userId="062e7f52-3532-4724-9f12-a6dbb18fbebe" providerId="ADAL" clId="{5E743BB1-8253-4753-BF21-71CFFFEAA499}" dt="2022-06-07T00:07:12.141" v="3012" actId="478"/>
          <ac:picMkLst>
            <pc:docMk/>
            <pc:sldMk cId="2046941379" sldId="381"/>
            <ac:picMk id="3" creationId="{B38485C4-B3D1-8273-2B1D-26FA22714B4B}"/>
          </ac:picMkLst>
        </pc:picChg>
        <pc:picChg chg="add del mod">
          <ac:chgData name="u201713827 (Sanchez Matos, Ernesto)" userId="062e7f52-3532-4724-9f12-a6dbb18fbebe" providerId="ADAL" clId="{5E743BB1-8253-4753-BF21-71CFFFEAA499}" dt="2022-06-07T00:11:21.473" v="3118" actId="478"/>
          <ac:picMkLst>
            <pc:docMk/>
            <pc:sldMk cId="2046941379" sldId="381"/>
            <ac:picMk id="5" creationId="{E40F7594-EF14-9DDC-4129-B320A07F5F44}"/>
          </ac:picMkLst>
        </pc:picChg>
        <pc:picChg chg="add mod">
          <ac:chgData name="u201713827 (Sanchez Matos, Ernesto)" userId="062e7f52-3532-4724-9f12-a6dbb18fbebe" providerId="ADAL" clId="{5E743BB1-8253-4753-BF21-71CFFFEAA499}" dt="2022-06-07T00:11:23.914" v="3120" actId="1076"/>
          <ac:picMkLst>
            <pc:docMk/>
            <pc:sldMk cId="2046941379" sldId="381"/>
            <ac:picMk id="7" creationId="{99CFD82C-64A1-CA1E-5A9F-D429602A036C}"/>
          </ac:picMkLst>
        </pc:picChg>
      </pc:sldChg>
      <pc:sldChg chg="addSp delSp modSp add del mod">
        <pc:chgData name="u201713827 (Sanchez Matos, Ernesto)" userId="062e7f52-3532-4724-9f12-a6dbb18fbebe" providerId="ADAL" clId="{5E743BB1-8253-4753-BF21-71CFFFEAA499}" dt="2022-06-07T00:23:23.785" v="3157" actId="2696"/>
        <pc:sldMkLst>
          <pc:docMk/>
          <pc:sldMk cId="1716652214" sldId="382"/>
        </pc:sldMkLst>
        <pc:picChg chg="add mod">
          <ac:chgData name="u201713827 (Sanchez Matos, Ernesto)" userId="062e7f52-3532-4724-9f12-a6dbb18fbebe" providerId="ADAL" clId="{5E743BB1-8253-4753-BF21-71CFFFEAA499}" dt="2022-06-07T00:14:58.352" v="3125" actId="1076"/>
          <ac:picMkLst>
            <pc:docMk/>
            <pc:sldMk cId="1716652214" sldId="382"/>
            <ac:picMk id="3" creationId="{D8807F22-3471-8679-EE1E-84B05CDDFC15}"/>
          </ac:picMkLst>
        </pc:picChg>
        <pc:picChg chg="del">
          <ac:chgData name="u201713827 (Sanchez Matos, Ernesto)" userId="062e7f52-3532-4724-9f12-a6dbb18fbebe" providerId="ADAL" clId="{5E743BB1-8253-4753-BF21-71CFFFEAA499}" dt="2022-06-07T00:14:54.720" v="3123" actId="478"/>
          <ac:picMkLst>
            <pc:docMk/>
            <pc:sldMk cId="1716652214" sldId="382"/>
            <ac:picMk id="7" creationId="{99CFD82C-64A1-CA1E-5A9F-D429602A036C}"/>
          </ac:picMkLst>
        </pc:picChg>
      </pc:sldChg>
      <pc:sldChg chg="add del">
        <pc:chgData name="u201713827 (Sanchez Matos, Ernesto)" userId="062e7f52-3532-4724-9f12-a6dbb18fbebe" providerId="ADAL" clId="{5E743BB1-8253-4753-BF21-71CFFFEAA499}" dt="2022-06-07T00:11:39.376" v="3121" actId="2696"/>
        <pc:sldMkLst>
          <pc:docMk/>
          <pc:sldMk cId="2292082505" sldId="382"/>
        </pc:sldMkLst>
      </pc:sldChg>
      <pc:sldChg chg="add del">
        <pc:chgData name="u201713827 (Sanchez Matos, Ernesto)" userId="062e7f52-3532-4724-9f12-a6dbb18fbebe" providerId="ADAL" clId="{5E743BB1-8253-4753-BF21-71CFFFEAA499}" dt="2022-06-07T00:17:31.594" v="3128" actId="2696"/>
        <pc:sldMkLst>
          <pc:docMk/>
          <pc:sldMk cId="1134928295" sldId="383"/>
        </pc:sldMkLst>
      </pc:sldChg>
      <pc:sldChg chg="addSp delSp modSp add mod">
        <pc:chgData name="u201713827 (Sanchez Matos, Ernesto)" userId="062e7f52-3532-4724-9f12-a6dbb18fbebe" providerId="ADAL" clId="{5E743BB1-8253-4753-BF21-71CFFFEAA499}" dt="2022-06-07T00:21:50.436" v="3156" actId="1076"/>
        <pc:sldMkLst>
          <pc:docMk/>
          <pc:sldMk cId="1382137001" sldId="384"/>
        </pc:sldMkLst>
        <pc:spChg chg="add del mod">
          <ac:chgData name="u201713827 (Sanchez Matos, Ernesto)" userId="062e7f52-3532-4724-9f12-a6dbb18fbebe" providerId="ADAL" clId="{5E743BB1-8253-4753-BF21-71CFFFEAA499}" dt="2022-06-07T00:21:38.153" v="3152" actId="478"/>
          <ac:spMkLst>
            <pc:docMk/>
            <pc:sldMk cId="1382137001" sldId="384"/>
            <ac:spMk id="5" creationId="{45465C5A-688F-F223-7C51-FD4376C2209C}"/>
          </ac:spMkLst>
        </pc:spChg>
        <pc:spChg chg="add del mod">
          <ac:chgData name="u201713827 (Sanchez Matos, Ernesto)" userId="062e7f52-3532-4724-9f12-a6dbb18fbebe" providerId="ADAL" clId="{5E743BB1-8253-4753-BF21-71CFFFEAA499}" dt="2022-06-07T00:17:58.090" v="3135" actId="478"/>
          <ac:spMkLst>
            <pc:docMk/>
            <pc:sldMk cId="1382137001" sldId="384"/>
            <ac:spMk id="6" creationId="{0ED499A4-9731-AE92-9D30-BE290CE05978}"/>
          </ac:spMkLst>
        </pc:spChg>
        <pc:spChg chg="del mod">
          <ac:chgData name="u201713827 (Sanchez Matos, Ernesto)" userId="062e7f52-3532-4724-9f12-a6dbb18fbebe" providerId="ADAL" clId="{5E743BB1-8253-4753-BF21-71CFFFEAA499}" dt="2022-06-07T00:17:48.015" v="3131" actId="478"/>
          <ac:spMkLst>
            <pc:docMk/>
            <pc:sldMk cId="1382137001" sldId="384"/>
            <ac:spMk id="8" creationId="{6A5C2070-2891-7B17-52D7-A6CD116C96DA}"/>
          </ac:spMkLst>
        </pc:spChg>
        <pc:picChg chg="del">
          <ac:chgData name="u201713827 (Sanchez Matos, Ernesto)" userId="062e7f52-3532-4724-9f12-a6dbb18fbebe" providerId="ADAL" clId="{5E743BB1-8253-4753-BF21-71CFFFEAA499}" dt="2022-06-07T00:20:48.666" v="3149" actId="478"/>
          <ac:picMkLst>
            <pc:docMk/>
            <pc:sldMk cId="1382137001" sldId="384"/>
            <ac:picMk id="3" creationId="{D8807F22-3471-8679-EE1E-84B05CDDFC15}"/>
          </ac:picMkLst>
        </pc:picChg>
        <pc:picChg chg="add mod">
          <ac:chgData name="u201713827 (Sanchez Matos, Ernesto)" userId="062e7f52-3532-4724-9f12-a6dbb18fbebe" providerId="ADAL" clId="{5E743BB1-8253-4753-BF21-71CFFFEAA499}" dt="2022-06-07T00:21:50.436" v="3156" actId="1076"/>
          <ac:picMkLst>
            <pc:docMk/>
            <pc:sldMk cId="1382137001" sldId="384"/>
            <ac:picMk id="9" creationId="{9229CCF7-B6B1-9142-AB5E-280FF98875D8}"/>
          </ac:picMkLst>
        </pc:picChg>
      </pc:sldChg>
      <pc:sldChg chg="add del">
        <pc:chgData name="u201713827 (Sanchez Matos, Ernesto)" userId="062e7f52-3532-4724-9f12-a6dbb18fbebe" providerId="ADAL" clId="{5E743BB1-8253-4753-BF21-71CFFFEAA499}" dt="2022-06-07T00:20:39.686" v="3147" actId="2696"/>
        <pc:sldMkLst>
          <pc:docMk/>
          <pc:sldMk cId="3426424693" sldId="385"/>
        </pc:sldMkLst>
      </pc:sldChg>
      <pc:sldChg chg="add">
        <pc:chgData name="u201713827 (Sanchez Matos, Ernesto)" userId="062e7f52-3532-4724-9f12-a6dbb18fbebe" providerId="ADAL" clId="{5E743BB1-8253-4753-BF21-71CFFFEAA499}" dt="2022-06-07T00:20:45.797" v="3148" actId="2890"/>
        <pc:sldMkLst>
          <pc:docMk/>
          <pc:sldMk cId="3642467119" sldId="385"/>
        </pc:sldMkLst>
      </pc:sldChg>
      <pc:sldChg chg="addSp delSp modSp add mod">
        <pc:chgData name="u201713827 (Sanchez Matos, Ernesto)" userId="062e7f52-3532-4724-9f12-a6dbb18fbebe" providerId="ADAL" clId="{5E743BB1-8253-4753-BF21-71CFFFEAA499}" dt="2022-06-07T00:29:12.867" v="3164" actId="1076"/>
        <pc:sldMkLst>
          <pc:docMk/>
          <pc:sldMk cId="2709345399" sldId="386"/>
        </pc:sldMkLst>
        <pc:spChg chg="del">
          <ac:chgData name="u201713827 (Sanchez Matos, Ernesto)" userId="062e7f52-3532-4724-9f12-a6dbb18fbebe" providerId="ADAL" clId="{5E743BB1-8253-4753-BF21-71CFFFEAA499}" dt="2022-06-07T00:29:02.320" v="3160" actId="478"/>
          <ac:spMkLst>
            <pc:docMk/>
            <pc:sldMk cId="2709345399" sldId="386"/>
            <ac:spMk id="5" creationId="{45465C5A-688F-F223-7C51-FD4376C2209C}"/>
          </ac:spMkLst>
        </pc:spChg>
        <pc:picChg chg="del">
          <ac:chgData name="u201713827 (Sanchez Matos, Ernesto)" userId="062e7f52-3532-4724-9f12-a6dbb18fbebe" providerId="ADAL" clId="{5E743BB1-8253-4753-BF21-71CFFFEAA499}" dt="2022-06-07T00:29:00.688" v="3159" actId="478"/>
          <ac:picMkLst>
            <pc:docMk/>
            <pc:sldMk cId="2709345399" sldId="386"/>
            <ac:picMk id="3" creationId="{D8807F22-3471-8679-EE1E-84B05CDDFC15}"/>
          </ac:picMkLst>
        </pc:picChg>
        <pc:picChg chg="add mod">
          <ac:chgData name="u201713827 (Sanchez Matos, Ernesto)" userId="062e7f52-3532-4724-9f12-a6dbb18fbebe" providerId="ADAL" clId="{5E743BB1-8253-4753-BF21-71CFFFEAA499}" dt="2022-06-07T00:29:12.867" v="3164" actId="1076"/>
          <ac:picMkLst>
            <pc:docMk/>
            <pc:sldMk cId="2709345399" sldId="386"/>
            <ac:picMk id="6" creationId="{73E5E1A0-A1A9-26EC-D31B-CF2EFEE3F79A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0:30:27.924" v="3170" actId="1076"/>
        <pc:sldMkLst>
          <pc:docMk/>
          <pc:sldMk cId="1237587851" sldId="387"/>
        </pc:sldMkLst>
        <pc:picChg chg="add mod">
          <ac:chgData name="u201713827 (Sanchez Matos, Ernesto)" userId="062e7f52-3532-4724-9f12-a6dbb18fbebe" providerId="ADAL" clId="{5E743BB1-8253-4753-BF21-71CFFFEAA499}" dt="2022-06-07T00:30:27.924" v="3170" actId="1076"/>
          <ac:picMkLst>
            <pc:docMk/>
            <pc:sldMk cId="1237587851" sldId="387"/>
            <ac:picMk id="3" creationId="{9EFE3AA5-E7D7-370B-A597-8496529B5AE4}"/>
          </ac:picMkLst>
        </pc:picChg>
        <pc:picChg chg="del">
          <ac:chgData name="u201713827 (Sanchez Matos, Ernesto)" userId="062e7f52-3532-4724-9f12-a6dbb18fbebe" providerId="ADAL" clId="{5E743BB1-8253-4753-BF21-71CFFFEAA499}" dt="2022-06-07T00:30:21.131" v="3166" actId="478"/>
          <ac:picMkLst>
            <pc:docMk/>
            <pc:sldMk cId="1237587851" sldId="387"/>
            <ac:picMk id="6" creationId="{73E5E1A0-A1A9-26EC-D31B-CF2EFEE3F79A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1:29:11.648" v="3308" actId="22"/>
        <pc:sldMkLst>
          <pc:docMk/>
          <pc:sldMk cId="4012659879" sldId="388"/>
        </pc:sldMkLst>
        <pc:spChg chg="add del mod">
          <ac:chgData name="u201713827 (Sanchez Matos, Ernesto)" userId="062e7f52-3532-4724-9f12-a6dbb18fbebe" providerId="ADAL" clId="{5E743BB1-8253-4753-BF21-71CFFFEAA499}" dt="2022-06-07T01:25:28.512" v="3280" actId="21"/>
          <ac:spMkLst>
            <pc:docMk/>
            <pc:sldMk cId="4012659879" sldId="388"/>
            <ac:spMk id="6" creationId="{02BD1754-03EC-25AC-E41B-05D1CE142681}"/>
          </ac:spMkLst>
        </pc:spChg>
        <pc:picChg chg="del">
          <ac:chgData name="u201713827 (Sanchez Matos, Ernesto)" userId="062e7f52-3532-4724-9f12-a6dbb18fbebe" providerId="ADAL" clId="{5E743BB1-8253-4753-BF21-71CFFFEAA499}" dt="2022-06-07T00:53:12.094" v="3187" actId="478"/>
          <ac:picMkLst>
            <pc:docMk/>
            <pc:sldMk cId="4012659879" sldId="388"/>
            <ac:picMk id="3" creationId="{9EFE3AA5-E7D7-370B-A597-8496529B5AE4}"/>
          </ac:picMkLst>
        </pc:picChg>
        <pc:picChg chg="add del mod">
          <ac:chgData name="u201713827 (Sanchez Matos, Ernesto)" userId="062e7f52-3532-4724-9f12-a6dbb18fbebe" providerId="ADAL" clId="{5E743BB1-8253-4753-BF21-71CFFFEAA499}" dt="2022-06-07T01:24:10.335" v="3268" actId="478"/>
          <ac:picMkLst>
            <pc:docMk/>
            <pc:sldMk cId="4012659879" sldId="388"/>
            <ac:picMk id="5" creationId="{23658487-CF14-F90D-F524-7BEA94149C59}"/>
          </ac:picMkLst>
        </pc:picChg>
        <pc:picChg chg="add del mod">
          <ac:chgData name="u201713827 (Sanchez Matos, Ernesto)" userId="062e7f52-3532-4724-9f12-a6dbb18fbebe" providerId="ADAL" clId="{5E743BB1-8253-4753-BF21-71CFFFEAA499}" dt="2022-06-07T01:29:10.673" v="3307" actId="478"/>
          <ac:picMkLst>
            <pc:docMk/>
            <pc:sldMk cId="4012659879" sldId="388"/>
            <ac:picMk id="8" creationId="{A939F658-7F96-0E0A-687E-F19D7842AB0A}"/>
          </ac:picMkLst>
        </pc:picChg>
        <pc:picChg chg="add">
          <ac:chgData name="u201713827 (Sanchez Matos, Ernesto)" userId="062e7f52-3532-4724-9f12-a6dbb18fbebe" providerId="ADAL" clId="{5E743BB1-8253-4753-BF21-71CFFFEAA499}" dt="2022-06-07T01:29:11.648" v="3308" actId="22"/>
          <ac:picMkLst>
            <pc:docMk/>
            <pc:sldMk cId="4012659879" sldId="388"/>
            <ac:picMk id="10" creationId="{670AD1D2-1CE2-3DA6-4B3A-79AD5FC7D309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1:19:09.957" v="3267" actId="1076"/>
        <pc:sldMkLst>
          <pc:docMk/>
          <pc:sldMk cId="107924069" sldId="389"/>
        </pc:sldMkLst>
        <pc:picChg chg="del">
          <ac:chgData name="u201713827 (Sanchez Matos, Ernesto)" userId="062e7f52-3532-4724-9f12-a6dbb18fbebe" providerId="ADAL" clId="{5E743BB1-8253-4753-BF21-71CFFFEAA499}" dt="2022-06-07T01:19:07.722" v="3265" actId="478"/>
          <ac:picMkLst>
            <pc:docMk/>
            <pc:sldMk cId="107924069" sldId="389"/>
            <ac:picMk id="3" creationId="{9EFE3AA5-E7D7-370B-A597-8496529B5AE4}"/>
          </ac:picMkLst>
        </pc:picChg>
        <pc:picChg chg="add mod">
          <ac:chgData name="u201713827 (Sanchez Matos, Ernesto)" userId="062e7f52-3532-4724-9f12-a6dbb18fbebe" providerId="ADAL" clId="{5E743BB1-8253-4753-BF21-71CFFFEAA499}" dt="2022-06-07T01:19:09.957" v="3267" actId="1076"/>
          <ac:picMkLst>
            <pc:docMk/>
            <pc:sldMk cId="107924069" sldId="389"/>
            <ac:picMk id="5" creationId="{48ABEC55-30B9-214A-3B17-E5A1096E6760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4:44:51.499" v="3472" actId="6549"/>
        <pc:sldMkLst>
          <pc:docMk/>
          <pc:sldMk cId="3069172432" sldId="390"/>
        </pc:sldMkLst>
        <pc:spChg chg="add mod">
          <ac:chgData name="u201713827 (Sanchez Matos, Ernesto)" userId="062e7f52-3532-4724-9f12-a6dbb18fbebe" providerId="ADAL" clId="{5E743BB1-8253-4753-BF21-71CFFFEAA499}" dt="2022-06-07T04:44:51.499" v="3472" actId="6549"/>
          <ac:spMkLst>
            <pc:docMk/>
            <pc:sldMk cId="3069172432" sldId="390"/>
            <ac:spMk id="6" creationId="{DDBA825C-B631-76A3-9E1B-44C320A36F54}"/>
          </ac:spMkLst>
        </pc:spChg>
        <pc:picChg chg="add del mod">
          <ac:chgData name="u201713827 (Sanchez Matos, Ernesto)" userId="062e7f52-3532-4724-9f12-a6dbb18fbebe" providerId="ADAL" clId="{5E743BB1-8253-4753-BF21-71CFFFEAA499}" dt="2022-06-07T01:51:22.334" v="3375" actId="478"/>
          <ac:picMkLst>
            <pc:docMk/>
            <pc:sldMk cId="3069172432" sldId="390"/>
            <ac:picMk id="3" creationId="{1398784E-858B-7C38-6A5E-64241B0CDBB7}"/>
          </ac:picMkLst>
        </pc:picChg>
        <pc:picChg chg="del">
          <ac:chgData name="u201713827 (Sanchez Matos, Ernesto)" userId="062e7f52-3532-4724-9f12-a6dbb18fbebe" providerId="ADAL" clId="{5E743BB1-8253-4753-BF21-71CFFFEAA499}" dt="2022-06-07T01:24:39.442" v="3272" actId="478"/>
          <ac:picMkLst>
            <pc:docMk/>
            <pc:sldMk cId="3069172432" sldId="390"/>
            <ac:picMk id="5" creationId="{48ABEC55-30B9-214A-3B17-E5A1096E6760}"/>
          </ac:picMkLst>
        </pc:picChg>
        <pc:picChg chg="add mod">
          <ac:chgData name="u201713827 (Sanchez Matos, Ernesto)" userId="062e7f52-3532-4724-9f12-a6dbb18fbebe" providerId="ADAL" clId="{5E743BB1-8253-4753-BF21-71CFFFEAA499}" dt="2022-06-07T04:44:21.476" v="3466" actId="1076"/>
          <ac:picMkLst>
            <pc:docMk/>
            <pc:sldMk cId="3069172432" sldId="390"/>
            <ac:picMk id="8" creationId="{E0836743-D677-868F-BEF5-3809560181CB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1:30:40.454" v="3318" actId="1076"/>
        <pc:sldMkLst>
          <pc:docMk/>
          <pc:sldMk cId="2450017989" sldId="391"/>
        </pc:sldMkLst>
        <pc:picChg chg="add del mod">
          <ac:chgData name="u201713827 (Sanchez Matos, Ernesto)" userId="062e7f52-3532-4724-9f12-a6dbb18fbebe" providerId="ADAL" clId="{5E743BB1-8253-4753-BF21-71CFFFEAA499}" dt="2022-06-07T01:30:28.683" v="3315" actId="478"/>
          <ac:picMkLst>
            <pc:docMk/>
            <pc:sldMk cId="2450017989" sldId="391"/>
            <ac:picMk id="3" creationId="{D68BE2D1-BE62-CE06-9391-DC1056086AB9}"/>
          </ac:picMkLst>
        </pc:picChg>
        <pc:picChg chg="add mod">
          <ac:chgData name="u201713827 (Sanchez Matos, Ernesto)" userId="062e7f52-3532-4724-9f12-a6dbb18fbebe" providerId="ADAL" clId="{5E743BB1-8253-4753-BF21-71CFFFEAA499}" dt="2022-06-07T01:30:40.454" v="3318" actId="1076"/>
          <ac:picMkLst>
            <pc:docMk/>
            <pc:sldMk cId="2450017989" sldId="391"/>
            <ac:picMk id="6" creationId="{622C3617-36BC-9FD1-116D-89E67538ABFE}"/>
          </ac:picMkLst>
        </pc:picChg>
        <pc:picChg chg="del">
          <ac:chgData name="u201713827 (Sanchez Matos, Ernesto)" userId="062e7f52-3532-4724-9f12-a6dbb18fbebe" providerId="ADAL" clId="{5E743BB1-8253-4753-BF21-71CFFFEAA499}" dt="2022-06-07T01:29:56.400" v="3310" actId="478"/>
          <ac:picMkLst>
            <pc:docMk/>
            <pc:sldMk cId="2450017989" sldId="391"/>
            <ac:picMk id="10" creationId="{670AD1D2-1CE2-3DA6-4B3A-79AD5FC7D309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1:35:59.508" v="3324" actId="1076"/>
        <pc:sldMkLst>
          <pc:docMk/>
          <pc:sldMk cId="527868957" sldId="392"/>
        </pc:sldMkLst>
        <pc:picChg chg="add mod">
          <ac:chgData name="u201713827 (Sanchez Matos, Ernesto)" userId="062e7f52-3532-4724-9f12-a6dbb18fbebe" providerId="ADAL" clId="{5E743BB1-8253-4753-BF21-71CFFFEAA499}" dt="2022-06-07T01:35:59.508" v="3324" actId="1076"/>
          <ac:picMkLst>
            <pc:docMk/>
            <pc:sldMk cId="527868957" sldId="392"/>
            <ac:picMk id="3" creationId="{1026F82A-DA5B-1461-F48D-BE683BA2BA8D}"/>
          </ac:picMkLst>
        </pc:picChg>
        <pc:picChg chg="del">
          <ac:chgData name="u201713827 (Sanchez Matos, Ernesto)" userId="062e7f52-3532-4724-9f12-a6dbb18fbebe" providerId="ADAL" clId="{5E743BB1-8253-4753-BF21-71CFFFEAA499}" dt="2022-06-07T01:35:49.281" v="3320" actId="478"/>
          <ac:picMkLst>
            <pc:docMk/>
            <pc:sldMk cId="527868957" sldId="392"/>
            <ac:picMk id="6" creationId="{622C3617-36BC-9FD1-116D-89E67538ABFE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1:38:58.997" v="3373" actId="1076"/>
        <pc:sldMkLst>
          <pc:docMk/>
          <pc:sldMk cId="2477311102" sldId="393"/>
        </pc:sldMkLst>
        <pc:spChg chg="add del mod">
          <ac:chgData name="u201713827 (Sanchez Matos, Ernesto)" userId="062e7f52-3532-4724-9f12-a6dbb18fbebe" providerId="ADAL" clId="{5E743BB1-8253-4753-BF21-71CFFFEAA499}" dt="2022-06-07T01:38:56.076" v="3372" actId="478"/>
          <ac:spMkLst>
            <pc:docMk/>
            <pc:sldMk cId="2477311102" sldId="393"/>
            <ac:spMk id="6" creationId="{4C7BD9F0-20D2-EDA6-206C-349C75CE57C4}"/>
          </ac:spMkLst>
        </pc:spChg>
        <pc:picChg chg="del">
          <ac:chgData name="u201713827 (Sanchez Matos, Ernesto)" userId="062e7f52-3532-4724-9f12-a6dbb18fbebe" providerId="ADAL" clId="{5E743BB1-8253-4753-BF21-71CFFFEAA499}" dt="2022-06-07T01:36:47.545" v="3328" actId="478"/>
          <ac:picMkLst>
            <pc:docMk/>
            <pc:sldMk cId="2477311102" sldId="393"/>
            <ac:picMk id="3" creationId="{1026F82A-DA5B-1461-F48D-BE683BA2BA8D}"/>
          </ac:picMkLst>
        </pc:picChg>
        <pc:picChg chg="add mod">
          <ac:chgData name="u201713827 (Sanchez Matos, Ernesto)" userId="062e7f52-3532-4724-9f12-a6dbb18fbebe" providerId="ADAL" clId="{5E743BB1-8253-4753-BF21-71CFFFEAA499}" dt="2022-06-07T01:38:58.997" v="3373" actId="1076"/>
          <ac:picMkLst>
            <pc:docMk/>
            <pc:sldMk cId="2477311102" sldId="393"/>
            <ac:picMk id="5" creationId="{70C0E442-ED19-1C46-4370-1D82E7C3E985}"/>
          </ac:picMkLst>
        </pc:picChg>
      </pc:sldChg>
      <pc:sldChg chg="addSp delSp modSp add mod">
        <pc:chgData name="u201713827 (Sanchez Matos, Ernesto)" userId="062e7f52-3532-4724-9f12-a6dbb18fbebe" providerId="ADAL" clId="{5E743BB1-8253-4753-BF21-71CFFFEAA499}" dt="2022-06-07T04:46:29.590" v="3501" actId="1076"/>
        <pc:sldMkLst>
          <pc:docMk/>
          <pc:sldMk cId="4224019212" sldId="394"/>
        </pc:sldMkLst>
        <pc:spChg chg="add mod">
          <ac:chgData name="u201713827 (Sanchez Matos, Ernesto)" userId="062e7f52-3532-4724-9f12-a6dbb18fbebe" providerId="ADAL" clId="{5E743BB1-8253-4753-BF21-71CFFFEAA499}" dt="2022-06-07T04:45:58.194" v="3496" actId="20577"/>
          <ac:spMkLst>
            <pc:docMk/>
            <pc:sldMk cId="4224019212" sldId="394"/>
            <ac:spMk id="6" creationId="{9A847EB8-6F0E-9E86-6F06-DF97B1DD77F8}"/>
          </ac:spMkLst>
        </pc:spChg>
        <pc:picChg chg="del">
          <ac:chgData name="u201713827 (Sanchez Matos, Ernesto)" userId="062e7f52-3532-4724-9f12-a6dbb18fbebe" providerId="ADAL" clId="{5E743BB1-8253-4753-BF21-71CFFFEAA499}" dt="2022-06-07T04:45:49.849" v="3474" actId="478"/>
          <ac:picMkLst>
            <pc:docMk/>
            <pc:sldMk cId="4224019212" sldId="394"/>
            <ac:picMk id="5" creationId="{70C0E442-ED19-1C46-4370-1D82E7C3E985}"/>
          </ac:picMkLst>
        </pc:picChg>
        <pc:picChg chg="add mod">
          <ac:chgData name="u201713827 (Sanchez Matos, Ernesto)" userId="062e7f52-3532-4724-9f12-a6dbb18fbebe" providerId="ADAL" clId="{5E743BB1-8253-4753-BF21-71CFFFEAA499}" dt="2022-06-07T04:46:29.590" v="3501" actId="1076"/>
          <ac:picMkLst>
            <pc:docMk/>
            <pc:sldMk cId="4224019212" sldId="394"/>
            <ac:picMk id="7" creationId="{4A7BF2A2-AB6B-A2F7-8D16-847B5179A372}"/>
          </ac:picMkLst>
        </pc:picChg>
      </pc:sldChg>
    </pc:docChg>
  </pc:docChgLst>
  <pc:docChgLst>
    <pc:chgData name="u201519053 (Mejia Rodriguez, Luis German)" userId="S::u201519053@upc.edu.pe::6c0aef08-85fe-4653-a016-b03b1e50210d" providerId="AD" clId="Web-{C02587AF-0EED-3DA8-5F2C-A0BF67E28496}"/>
    <pc:docChg chg="addSld delSld modSld">
      <pc:chgData name="u201519053 (Mejia Rodriguez, Luis German)" userId="S::u201519053@upc.edu.pe::6c0aef08-85fe-4653-a016-b03b1e50210d" providerId="AD" clId="Web-{C02587AF-0EED-3DA8-5F2C-A0BF67E28496}" dt="2021-09-22T06:28:52.388" v="736" actId="20577"/>
      <pc:docMkLst>
        <pc:docMk/>
      </pc:docMkLst>
      <pc:sldChg chg="modSp">
        <pc:chgData name="u201519053 (Mejia Rodriguez, Luis German)" userId="S::u201519053@upc.edu.pe::6c0aef08-85fe-4653-a016-b03b1e50210d" providerId="AD" clId="Web-{C02587AF-0EED-3DA8-5F2C-A0BF67E28496}" dt="2021-09-22T04:59:56.719" v="17" actId="14100"/>
        <pc:sldMkLst>
          <pc:docMk/>
          <pc:sldMk cId="2288737760" sldId="256"/>
        </pc:sldMkLst>
        <pc:spChg chg="mod">
          <ac:chgData name="u201519053 (Mejia Rodriguez, Luis German)" userId="S::u201519053@upc.edu.pe::6c0aef08-85fe-4653-a016-b03b1e50210d" providerId="AD" clId="Web-{C02587AF-0EED-3DA8-5F2C-A0BF67E28496}" dt="2021-09-22T04:59:56.719" v="17" actId="14100"/>
          <ac:spMkLst>
            <pc:docMk/>
            <pc:sldMk cId="2288737760" sldId="256"/>
            <ac:spMk id="4" creationId="{9CE198DE-125F-402F-B3CF-9A2665B60051}"/>
          </ac:spMkLst>
        </pc:spChg>
      </pc:sldChg>
      <pc:sldChg chg="modSp">
        <pc:chgData name="u201519053 (Mejia Rodriguez, Luis German)" userId="S::u201519053@upc.edu.pe::6c0aef08-85fe-4653-a016-b03b1e50210d" providerId="AD" clId="Web-{C02587AF-0EED-3DA8-5F2C-A0BF67E28496}" dt="2021-09-22T05:16:18.807" v="99" actId="20577"/>
        <pc:sldMkLst>
          <pc:docMk/>
          <pc:sldMk cId="1920641899" sldId="257"/>
        </pc:sldMkLst>
        <pc:spChg chg="mod">
          <ac:chgData name="u201519053 (Mejia Rodriguez, Luis German)" userId="S::u201519053@upc.edu.pe::6c0aef08-85fe-4653-a016-b03b1e50210d" providerId="AD" clId="Web-{C02587AF-0EED-3DA8-5F2C-A0BF67E28496}" dt="2021-09-22T05:16:18.807" v="99" actId="20577"/>
          <ac:spMkLst>
            <pc:docMk/>
            <pc:sldMk cId="1920641899" sldId="257"/>
            <ac:spMk id="10" creationId="{1303ED28-F97F-4CF7-AAF7-6DE5E6869539}"/>
          </ac:spMkLst>
        </pc:spChg>
      </pc:sldChg>
      <pc:sldChg chg="modSp">
        <pc:chgData name="u201519053 (Mejia Rodriguez, Luis German)" userId="S::u201519053@upc.edu.pe::6c0aef08-85fe-4653-a016-b03b1e50210d" providerId="AD" clId="Web-{C02587AF-0EED-3DA8-5F2C-A0BF67E28496}" dt="2021-09-22T05:18:31.205" v="131" actId="1076"/>
        <pc:sldMkLst>
          <pc:docMk/>
          <pc:sldMk cId="3220905575" sldId="258"/>
        </pc:sldMkLst>
        <pc:spChg chg="mod">
          <ac:chgData name="u201519053 (Mejia Rodriguez, Luis German)" userId="S::u201519053@upc.edu.pe::6c0aef08-85fe-4653-a016-b03b1e50210d" providerId="AD" clId="Web-{C02587AF-0EED-3DA8-5F2C-A0BF67E28496}" dt="2021-09-22T05:16:55.449" v="104" actId="14100"/>
          <ac:spMkLst>
            <pc:docMk/>
            <pc:sldMk cId="3220905575" sldId="258"/>
            <ac:spMk id="3" creationId="{E36F0787-B3A7-4556-A13C-7BAECA82A554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18:22.860" v="127"/>
          <ac:spMkLst>
            <pc:docMk/>
            <pc:sldMk cId="3220905575" sldId="258"/>
            <ac:spMk id="14" creationId="{5199EF19-94C6-42CB-984F-7DC28EF353E1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18:22.876" v="128"/>
          <ac:spMkLst>
            <pc:docMk/>
            <pc:sldMk cId="3220905575" sldId="258"/>
            <ac:spMk id="15" creationId="{B7C6A309-0807-4A72-8A33-7CC911F4061E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18:31.205" v="131" actId="1076"/>
          <ac:spMkLst>
            <pc:docMk/>
            <pc:sldMk cId="3220905575" sldId="258"/>
            <ac:spMk id="26" creationId="{AA744E4E-805C-4A8A-A3BB-3F49EB4C5940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17:03.606" v="105" actId="14100"/>
          <ac:spMkLst>
            <pc:docMk/>
            <pc:sldMk cId="3220905575" sldId="258"/>
            <ac:spMk id="28" creationId="{9E50FE5C-512B-4AFB-8DB2-FEA80CFD8752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18:22.892" v="129"/>
          <ac:spMkLst>
            <pc:docMk/>
            <pc:sldMk cId="3220905575" sldId="258"/>
            <ac:spMk id="29" creationId="{8140BAEB-61E9-4CB4-BE91-068CD3144CCD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18:22.907" v="130"/>
          <ac:spMkLst>
            <pc:docMk/>
            <pc:sldMk cId="3220905575" sldId="258"/>
            <ac:spMk id="30" creationId="{341E8F28-AB45-4F72-B2BA-6514EC7036BA}"/>
          </ac:spMkLst>
        </pc:spChg>
      </pc:sldChg>
      <pc:sldChg chg="delSp modSp">
        <pc:chgData name="u201519053 (Mejia Rodriguez, Luis German)" userId="S::u201519053@upc.edu.pe::6c0aef08-85fe-4653-a016-b03b1e50210d" providerId="AD" clId="Web-{C02587AF-0EED-3DA8-5F2C-A0BF67E28496}" dt="2021-09-22T05:19:54.897" v="156" actId="1076"/>
        <pc:sldMkLst>
          <pc:docMk/>
          <pc:sldMk cId="3920266470" sldId="259"/>
        </pc:sldMkLst>
        <pc:spChg chg="mod">
          <ac:chgData name="u201519053 (Mejia Rodriguez, Luis German)" userId="S::u201519053@upc.edu.pe::6c0aef08-85fe-4653-a016-b03b1e50210d" providerId="AD" clId="Web-{C02587AF-0EED-3DA8-5F2C-A0BF67E28496}" dt="2021-09-22T05:19:54.897" v="156" actId="1076"/>
          <ac:spMkLst>
            <pc:docMk/>
            <pc:sldMk cId="3920266470" sldId="259"/>
            <ac:spMk id="13" creationId="{BF11BC5E-E378-4BC9-881A-19596A1FBE75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19:42.912" v="154"/>
          <ac:spMkLst>
            <pc:docMk/>
            <pc:sldMk cId="3920266470" sldId="259"/>
            <ac:spMk id="14" creationId="{93261DF5-771C-4D7C-A06F-A4F021F7AD93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18:59.753" v="137" actId="20577"/>
          <ac:spMkLst>
            <pc:docMk/>
            <pc:sldMk cId="3920266470" sldId="259"/>
            <ac:spMk id="17" creationId="{3654E6AB-D75F-4F7E-92EE-92490D25C784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19:51.037" v="155" actId="1076"/>
          <ac:spMkLst>
            <pc:docMk/>
            <pc:sldMk cId="3920266470" sldId="259"/>
            <ac:spMk id="18" creationId="{9CCA29D1-CD5E-400B-B70D-64111F65543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19:09.566" v="145"/>
          <ac:spMkLst>
            <pc:docMk/>
            <pc:sldMk cId="3920266470" sldId="259"/>
            <ac:spMk id="19" creationId="{69BF9830-1254-40D7-8DED-5B3316774B2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19:02.300" v="138"/>
          <ac:spMkLst>
            <pc:docMk/>
            <pc:sldMk cId="3920266470" sldId="259"/>
            <ac:spMk id="20" creationId="{39F3414F-0F28-4BB0-93A5-852CC478D725}"/>
          </ac:spMkLst>
        </pc:spChg>
        <pc:spChg chg="del mod">
          <ac:chgData name="u201519053 (Mejia Rodriguez, Luis German)" userId="S::u201519053@upc.edu.pe::6c0aef08-85fe-4653-a016-b03b1e50210d" providerId="AD" clId="Web-{C02587AF-0EED-3DA8-5F2C-A0BF67E28496}" dt="2021-09-22T05:19:08.253" v="144"/>
          <ac:spMkLst>
            <pc:docMk/>
            <pc:sldMk cId="3920266470" sldId="259"/>
            <ac:spMk id="21" creationId="{7AB5B3EF-865E-49E8-8E74-BBF33661DC8E}"/>
          </ac:spMkLst>
        </pc:spChg>
        <pc:spChg chg="del mod">
          <ac:chgData name="u201519053 (Mejia Rodriguez, Luis German)" userId="S::u201519053@upc.edu.pe::6c0aef08-85fe-4653-a016-b03b1e50210d" providerId="AD" clId="Web-{C02587AF-0EED-3DA8-5F2C-A0BF67E28496}" dt="2021-09-22T05:19:06.332" v="142"/>
          <ac:spMkLst>
            <pc:docMk/>
            <pc:sldMk cId="3920266470" sldId="259"/>
            <ac:spMk id="22" creationId="{9170EB89-395B-437D-992D-094622C6ECFD}"/>
          </ac:spMkLst>
        </pc:spChg>
      </pc:sldChg>
      <pc:sldChg chg="delSp modSp">
        <pc:chgData name="u201519053 (Mejia Rodriguez, Luis German)" userId="S::u201519053@upc.edu.pe::6c0aef08-85fe-4653-a016-b03b1e50210d" providerId="AD" clId="Web-{C02587AF-0EED-3DA8-5F2C-A0BF67E28496}" dt="2021-09-22T05:21:11.307" v="178" actId="1076"/>
        <pc:sldMkLst>
          <pc:docMk/>
          <pc:sldMk cId="2513683708" sldId="260"/>
        </pc:sldMkLst>
        <pc:spChg chg="mod">
          <ac:chgData name="u201519053 (Mejia Rodriguez, Luis German)" userId="S::u201519053@upc.edu.pe::6c0aef08-85fe-4653-a016-b03b1e50210d" providerId="AD" clId="Web-{C02587AF-0EED-3DA8-5F2C-A0BF67E28496}" dt="2021-09-22T05:20:17.710" v="165" actId="1076"/>
          <ac:spMkLst>
            <pc:docMk/>
            <pc:sldMk cId="2513683708" sldId="260"/>
            <ac:spMk id="28" creationId="{B0116530-31D5-4966-9160-E0E74CD9861E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0:57.447" v="176"/>
          <ac:spMkLst>
            <pc:docMk/>
            <pc:sldMk cId="2513683708" sldId="260"/>
            <ac:spMk id="29" creationId="{3C2C8FDB-C5B0-4D02-BDD9-866A9A79FCCA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0:25.633" v="167" actId="1076"/>
          <ac:spMkLst>
            <pc:docMk/>
            <pc:sldMk cId="2513683708" sldId="260"/>
            <ac:spMk id="30" creationId="{B3BC6262-5CEF-435E-8BA2-5052B3B2E1BF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1:11.307" v="178" actId="1076"/>
          <ac:spMkLst>
            <pc:docMk/>
            <pc:sldMk cId="2513683708" sldId="260"/>
            <ac:spMk id="31" creationId="{5C8E65E7-DBED-4B88-8BF2-F41CB1650F9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20:02.022" v="160"/>
          <ac:spMkLst>
            <pc:docMk/>
            <pc:sldMk cId="2513683708" sldId="260"/>
            <ac:spMk id="32" creationId="{71E48C0C-EA9D-480B-80FB-A0C047D532C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19:59.647" v="159"/>
          <ac:spMkLst>
            <pc:docMk/>
            <pc:sldMk cId="2513683708" sldId="260"/>
            <ac:spMk id="33" creationId="{CAEE3E66-A33C-46FF-9CF7-1C48C909EED7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19:59.647" v="158"/>
          <ac:spMkLst>
            <pc:docMk/>
            <pc:sldMk cId="2513683708" sldId="260"/>
            <ac:spMk id="34" creationId="{362EEA60-9BFD-4CD9-A815-E2EF5040182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19:59.647" v="157"/>
          <ac:spMkLst>
            <pc:docMk/>
            <pc:sldMk cId="2513683708" sldId="260"/>
            <ac:spMk id="35" creationId="{AB66B019-86C9-4147-B07B-DAA70561F5E0}"/>
          </ac:spMkLst>
        </pc:spChg>
      </pc:sldChg>
      <pc:sldChg chg="delSp modSp">
        <pc:chgData name="u201519053 (Mejia Rodriguez, Luis German)" userId="S::u201519053@upc.edu.pe::6c0aef08-85fe-4653-a016-b03b1e50210d" providerId="AD" clId="Web-{C02587AF-0EED-3DA8-5F2C-A0BF67E28496}" dt="2021-09-22T05:22:35.984" v="208" actId="20577"/>
        <pc:sldMkLst>
          <pc:docMk/>
          <pc:sldMk cId="1792476320" sldId="261"/>
        </pc:sldMkLst>
        <pc:spChg chg="mod">
          <ac:chgData name="u201519053 (Mejia Rodriguez, Luis German)" userId="S::u201519053@upc.edu.pe::6c0aef08-85fe-4653-a016-b03b1e50210d" providerId="AD" clId="Web-{C02587AF-0EED-3DA8-5F2C-A0BF67E28496}" dt="2021-09-22T05:21:45.168" v="190" actId="14100"/>
          <ac:spMkLst>
            <pc:docMk/>
            <pc:sldMk cId="1792476320" sldId="261"/>
            <ac:spMk id="8" creationId="{45A0D56B-5D30-4AB2-B9C0-EE1F3BB407E8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2:24.436" v="203"/>
          <ac:spMkLst>
            <pc:docMk/>
            <pc:sldMk cId="1792476320" sldId="261"/>
            <ac:spMk id="9" creationId="{542FC926-933F-440C-AC73-B16C5427013E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2:01.216" v="193" actId="20577"/>
          <ac:spMkLst>
            <pc:docMk/>
            <pc:sldMk cId="1792476320" sldId="261"/>
            <ac:spMk id="10" creationId="{832F607C-2005-4D8A-9AC2-15B7D71ECC41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2:35.984" v="208" actId="20577"/>
          <ac:spMkLst>
            <pc:docMk/>
            <pc:sldMk cId="1792476320" sldId="261"/>
            <ac:spMk id="11" creationId="{936860B0-15F6-4263-824B-72440BBFB001}"/>
          </ac:spMkLst>
        </pc:spChg>
        <pc:spChg chg="del mod">
          <ac:chgData name="u201519053 (Mejia Rodriguez, Luis German)" userId="S::u201519053@upc.edu.pe::6c0aef08-85fe-4653-a016-b03b1e50210d" providerId="AD" clId="Web-{C02587AF-0EED-3DA8-5F2C-A0BF67E28496}" dt="2021-09-22T05:21:39.199" v="186"/>
          <ac:spMkLst>
            <pc:docMk/>
            <pc:sldMk cId="1792476320" sldId="261"/>
            <ac:spMk id="12" creationId="{22896124-BF04-44BF-9E29-A2CD5B581533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21:39.199" v="185"/>
          <ac:spMkLst>
            <pc:docMk/>
            <pc:sldMk cId="1792476320" sldId="261"/>
            <ac:spMk id="13" creationId="{CBA21BBB-819D-400C-BA7D-8AF7B43B330A}"/>
          </ac:spMkLst>
        </pc:spChg>
        <pc:spChg chg="del mod">
          <ac:chgData name="u201519053 (Mejia Rodriguez, Luis German)" userId="S::u201519053@upc.edu.pe::6c0aef08-85fe-4653-a016-b03b1e50210d" providerId="AD" clId="Web-{C02587AF-0EED-3DA8-5F2C-A0BF67E28496}" dt="2021-09-22T05:21:39.199" v="184"/>
          <ac:spMkLst>
            <pc:docMk/>
            <pc:sldMk cId="1792476320" sldId="261"/>
            <ac:spMk id="14" creationId="{B1ED41EC-6A2C-4E72-B28D-DE384EAA7BAB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21:39.199" v="183"/>
          <ac:spMkLst>
            <pc:docMk/>
            <pc:sldMk cId="1792476320" sldId="261"/>
            <ac:spMk id="15" creationId="{545F7F1E-6522-4E21-AC8A-D09FEE7525C8}"/>
          </ac:spMkLst>
        </pc:spChg>
      </pc:sldChg>
      <pc:sldChg chg="delSp modSp">
        <pc:chgData name="u201519053 (Mejia Rodriguez, Luis German)" userId="S::u201519053@upc.edu.pe::6c0aef08-85fe-4653-a016-b03b1e50210d" providerId="AD" clId="Web-{C02587AF-0EED-3DA8-5F2C-A0BF67E28496}" dt="2021-09-22T05:24:49.460" v="261" actId="1076"/>
        <pc:sldMkLst>
          <pc:docMk/>
          <pc:sldMk cId="1316330631" sldId="262"/>
        </pc:sldMkLst>
        <pc:spChg chg="mod">
          <ac:chgData name="u201519053 (Mejia Rodriguez, Luis German)" userId="S::u201519053@upc.edu.pe::6c0aef08-85fe-4653-a016-b03b1e50210d" providerId="AD" clId="Web-{C02587AF-0EED-3DA8-5F2C-A0BF67E28496}" dt="2021-09-22T05:22:55.422" v="216" actId="20577"/>
          <ac:spMkLst>
            <pc:docMk/>
            <pc:sldMk cId="1316330631" sldId="262"/>
            <ac:spMk id="8" creationId="{AEB9B0F4-9683-44D4-967D-A24AEA03ADD5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4:38.803" v="258"/>
          <ac:spMkLst>
            <pc:docMk/>
            <pc:sldMk cId="1316330631" sldId="262"/>
            <ac:spMk id="9" creationId="{733F96FD-639E-43AE-9B97-1F1E5FB05653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2:58.141" v="218" actId="20577"/>
          <ac:spMkLst>
            <pc:docMk/>
            <pc:sldMk cId="1316330631" sldId="262"/>
            <ac:spMk id="10" creationId="{61FA1A64-C403-41D6-A5CF-F25F11A33972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4:49.460" v="261" actId="1076"/>
          <ac:spMkLst>
            <pc:docMk/>
            <pc:sldMk cId="1316330631" sldId="262"/>
            <ac:spMk id="11" creationId="{46B9FD7D-8862-4172-B714-AF3C462E035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22:47.156" v="212"/>
          <ac:spMkLst>
            <pc:docMk/>
            <pc:sldMk cId="1316330631" sldId="262"/>
            <ac:spMk id="12" creationId="{980575B0-7D05-4EBA-ADB2-054B85CEB44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22:43.890" v="211"/>
          <ac:spMkLst>
            <pc:docMk/>
            <pc:sldMk cId="1316330631" sldId="262"/>
            <ac:spMk id="13" creationId="{B9E92D4C-5A66-4737-989E-40457C258687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22:43.890" v="210"/>
          <ac:spMkLst>
            <pc:docMk/>
            <pc:sldMk cId="1316330631" sldId="262"/>
            <ac:spMk id="14" creationId="{5A2E4032-96C0-4E5A-BD32-A4DECB232D4C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22:43.890" v="209"/>
          <ac:spMkLst>
            <pc:docMk/>
            <pc:sldMk cId="1316330631" sldId="262"/>
            <ac:spMk id="15" creationId="{99EBB7A9-1BE3-4D4B-88BD-B5FB9E013080}"/>
          </ac:spMkLst>
        </pc:spChg>
      </pc:sldChg>
      <pc:sldChg chg="modSp">
        <pc:chgData name="u201519053 (Mejia Rodriguez, Luis German)" userId="S::u201519053@upc.edu.pe::6c0aef08-85fe-4653-a016-b03b1e50210d" providerId="AD" clId="Web-{C02587AF-0EED-3DA8-5F2C-A0BF67E28496}" dt="2021-09-22T05:15:30.273" v="93" actId="20577"/>
        <pc:sldMkLst>
          <pc:docMk/>
          <pc:sldMk cId="1155280616" sldId="263"/>
        </pc:sldMkLst>
        <pc:spChg chg="mod">
          <ac:chgData name="u201519053 (Mejia Rodriguez, Luis German)" userId="S::u201519053@upc.edu.pe::6c0aef08-85fe-4653-a016-b03b1e50210d" providerId="AD" clId="Web-{C02587AF-0EED-3DA8-5F2C-A0BF67E28496}" dt="2021-09-22T05:15:30.273" v="93" actId="20577"/>
          <ac:spMkLst>
            <pc:docMk/>
            <pc:sldMk cId="1155280616" sldId="263"/>
            <ac:spMk id="8" creationId="{4D2D4318-6BF9-4D3B-8A08-A82D65B8D0FD}"/>
          </ac:spMkLst>
        </pc:spChg>
      </pc:sldChg>
      <pc:sldChg chg="modSp">
        <pc:chgData name="u201519053 (Mejia Rodriguez, Luis German)" userId="S::u201519053@upc.edu.pe::6c0aef08-85fe-4653-a016-b03b1e50210d" providerId="AD" clId="Web-{C02587AF-0EED-3DA8-5F2C-A0BF67E28496}" dt="2021-09-22T05:15:40.961" v="95" actId="20577"/>
        <pc:sldMkLst>
          <pc:docMk/>
          <pc:sldMk cId="210311730" sldId="264"/>
        </pc:sldMkLst>
        <pc:spChg chg="mod">
          <ac:chgData name="u201519053 (Mejia Rodriguez, Luis German)" userId="S::u201519053@upc.edu.pe::6c0aef08-85fe-4653-a016-b03b1e50210d" providerId="AD" clId="Web-{C02587AF-0EED-3DA8-5F2C-A0BF67E28496}" dt="2021-09-22T05:15:40.961" v="95" actId="20577"/>
          <ac:spMkLst>
            <pc:docMk/>
            <pc:sldMk cId="210311730" sldId="264"/>
            <ac:spMk id="6" creationId="{ABDF5446-2936-4BD8-85F4-E4C4FD8115DD}"/>
          </ac:spMkLst>
        </pc:spChg>
      </pc:sldChg>
      <pc:sldChg chg="modSp del">
        <pc:chgData name="u201519053 (Mejia Rodriguez, Luis German)" userId="S::u201519053@upc.edu.pe::6c0aef08-85fe-4653-a016-b03b1e50210d" providerId="AD" clId="Web-{C02587AF-0EED-3DA8-5F2C-A0BF67E28496}" dt="2021-09-22T05:16:39.448" v="102"/>
        <pc:sldMkLst>
          <pc:docMk/>
          <pc:sldMk cId="1738192409" sldId="265"/>
        </pc:sldMkLst>
        <pc:spChg chg="mod">
          <ac:chgData name="u201519053 (Mejia Rodriguez, Luis German)" userId="S::u201519053@upc.edu.pe::6c0aef08-85fe-4653-a016-b03b1e50210d" providerId="AD" clId="Web-{C02587AF-0EED-3DA8-5F2C-A0BF67E28496}" dt="2021-09-22T05:16:35.604" v="101" actId="20577"/>
          <ac:spMkLst>
            <pc:docMk/>
            <pc:sldMk cId="1738192409" sldId="265"/>
            <ac:spMk id="3" creationId="{4018197E-2467-4067-A6CB-E288C52F08FE}"/>
          </ac:spMkLst>
        </pc:spChg>
      </pc:sldChg>
      <pc:sldChg chg="addSp delSp modSp">
        <pc:chgData name="u201519053 (Mejia Rodriguez, Luis German)" userId="S::u201519053@upc.edu.pe::6c0aef08-85fe-4653-a016-b03b1e50210d" providerId="AD" clId="Web-{C02587AF-0EED-3DA8-5F2C-A0BF67E28496}" dt="2021-09-22T06:28:52.388" v="736" actId="20577"/>
        <pc:sldMkLst>
          <pc:docMk/>
          <pc:sldMk cId="1966444759" sldId="266"/>
        </pc:sldMkLst>
        <pc:spChg chg="del">
          <ac:chgData name="u201519053 (Mejia Rodriguez, Luis German)" userId="S::u201519053@upc.edu.pe::6c0aef08-85fe-4653-a016-b03b1e50210d" providerId="AD" clId="Web-{C02587AF-0EED-3DA8-5F2C-A0BF67E28496}" dt="2021-09-22T05:25:36.134" v="274"/>
          <ac:spMkLst>
            <pc:docMk/>
            <pc:sldMk cId="1966444759" sldId="266"/>
            <ac:spMk id="2" creationId="{2EDE06E0-4804-421B-BE54-872E8363FAA7}"/>
          </ac:spMkLst>
        </pc:spChg>
        <pc:spChg chg="add mod">
          <ac:chgData name="u201519053 (Mejia Rodriguez, Luis German)" userId="S::u201519053@upc.edu.pe::6c0aef08-85fe-4653-a016-b03b1e50210d" providerId="AD" clId="Web-{C02587AF-0EED-3DA8-5F2C-A0BF67E28496}" dt="2021-09-22T06:25:06.225" v="657"/>
          <ac:spMkLst>
            <pc:docMk/>
            <pc:sldMk cId="1966444759" sldId="266"/>
            <ac:spMk id="2" creationId="{F4754FBC-4249-4944-8F44-4F560444F064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5:17.540" v="265" actId="14100"/>
          <ac:spMkLst>
            <pc:docMk/>
            <pc:sldMk cId="1966444759" sldId="266"/>
            <ac:spMk id="3" creationId="{387340EB-C54D-4FF6-A9A2-597C63941DAF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6:28:52.388" v="736" actId="20577"/>
          <ac:spMkLst>
            <pc:docMk/>
            <pc:sldMk cId="1966444759" sldId="266"/>
            <ac:spMk id="4" creationId="{2C9CFA09-066E-4755-A0B4-91DB33687227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27:56.033" v="334"/>
          <ac:spMkLst>
            <pc:docMk/>
            <pc:sldMk cId="1966444759" sldId="266"/>
            <ac:spMk id="45" creationId="{C66A0D24-60EB-4724-83B3-226639DFE918}"/>
          </ac:spMkLst>
        </pc:spChg>
        <pc:spChg chg="add mod">
          <ac:chgData name="u201519053 (Mejia Rodriguez, Luis German)" userId="S::u201519053@upc.edu.pe::6c0aef08-85fe-4653-a016-b03b1e50210d" providerId="AD" clId="Web-{C02587AF-0EED-3DA8-5F2C-A0BF67E28496}" dt="2021-09-22T06:24:28.989" v="652" actId="14100"/>
          <ac:spMkLst>
            <pc:docMk/>
            <pc:sldMk cId="1966444759" sldId="266"/>
            <ac:spMk id="46" creationId="{DE6A5B00-D573-47CE-A3A1-CD2CF03EA30E}"/>
          </ac:spMkLst>
        </pc:spChg>
        <pc:spChg chg="add del">
          <ac:chgData name="u201519053 (Mejia Rodriguez, Luis German)" userId="S::u201519053@upc.edu.pe::6c0aef08-85fe-4653-a016-b03b1e50210d" providerId="AD" clId="Web-{C02587AF-0EED-3DA8-5F2C-A0BF67E28496}" dt="2021-09-22T05:52:38.293" v="387"/>
          <ac:spMkLst>
            <pc:docMk/>
            <pc:sldMk cId="1966444759" sldId="266"/>
            <ac:spMk id="47" creationId="{8EAC06DA-3182-4AA4-BDCA-DAA4360E626E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25:34.994" v="273"/>
          <ac:spMkLst>
            <pc:docMk/>
            <pc:sldMk cId="1966444759" sldId="266"/>
            <ac:spMk id="49" creationId="{4FFF478D-C214-4F7A-B51F-0126CC04188B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5:30.728" v="272" actId="20577"/>
          <ac:spMkLst>
            <pc:docMk/>
            <pc:sldMk cId="1966444759" sldId="266"/>
            <ac:spMk id="57" creationId="{58CFFCCE-3E7E-4400-9951-47C67DCD34E6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6:24:40.818" v="653" actId="1076"/>
          <ac:spMkLst>
            <pc:docMk/>
            <pc:sldMk cId="1966444759" sldId="266"/>
            <ac:spMk id="58" creationId="{7460BD48-E29B-4E29-8269-BD56006C3DC5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5:26:10.886" v="286" actId="14100"/>
          <ac:spMkLst>
            <pc:docMk/>
            <pc:sldMk cId="1966444759" sldId="266"/>
            <ac:spMk id="60" creationId="{EDB74043-85D0-4A9B-8052-4ECD25407302}"/>
          </ac:spMkLst>
        </pc:spChg>
      </pc:sldChg>
      <pc:sldChg chg="addSp delSp modSp">
        <pc:chgData name="u201519053 (Mejia Rodriguez, Luis German)" userId="S::u201519053@upc.edu.pe::6c0aef08-85fe-4653-a016-b03b1e50210d" providerId="AD" clId="Web-{C02587AF-0EED-3DA8-5F2C-A0BF67E28496}" dt="2021-09-22T06:28:43.075" v="720" actId="20577"/>
        <pc:sldMkLst>
          <pc:docMk/>
          <pc:sldMk cId="2612201283" sldId="267"/>
        </pc:sldMkLst>
        <pc:spChg chg="add del mod">
          <ac:chgData name="u201519053 (Mejia Rodriguez, Luis German)" userId="S::u201519053@upc.edu.pe::6c0aef08-85fe-4653-a016-b03b1e50210d" providerId="AD" clId="Web-{C02587AF-0EED-3DA8-5F2C-A0BF67E28496}" dt="2021-09-22T05:49:54.362" v="344"/>
          <ac:spMkLst>
            <pc:docMk/>
            <pc:sldMk cId="2612201283" sldId="267"/>
            <ac:spMk id="3" creationId="{735006D7-00AE-448B-A169-76BE8CDF0CAE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6:28:43.075" v="720" actId="20577"/>
          <ac:spMkLst>
            <pc:docMk/>
            <pc:sldMk cId="2612201283" sldId="267"/>
            <ac:spMk id="4" creationId="{2C9CFA09-066E-4755-A0B4-91DB33687227}"/>
          </ac:spMkLst>
        </pc:spChg>
        <pc:spChg chg="add mod">
          <ac:chgData name="u201519053 (Mejia Rodriguez, Luis German)" userId="S::u201519053@upc.edu.pe::6c0aef08-85fe-4653-a016-b03b1e50210d" providerId="AD" clId="Web-{C02587AF-0EED-3DA8-5F2C-A0BF67E28496}" dt="2021-09-22T05:50:28.410" v="385" actId="20577"/>
          <ac:spMkLst>
            <pc:docMk/>
            <pc:sldMk cId="2612201283" sldId="267"/>
            <ac:spMk id="6" creationId="{4AB0A08F-E7E0-47EA-BE9B-8CF483684232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49:55.237" v="346"/>
          <ac:spMkLst>
            <pc:docMk/>
            <pc:sldMk cId="2612201283" sldId="267"/>
            <ac:spMk id="7" creationId="{553AE396-5928-4ED8-9F89-D4ACB93B4914}"/>
          </ac:spMkLst>
        </pc:spChg>
        <pc:spChg chg="add del">
          <ac:chgData name="u201519053 (Mejia Rodriguez, Luis German)" userId="S::u201519053@upc.edu.pe::6c0aef08-85fe-4653-a016-b03b1e50210d" providerId="AD" clId="Web-{C02587AF-0EED-3DA8-5F2C-A0BF67E28496}" dt="2021-09-22T05:53:08.747" v="393"/>
          <ac:spMkLst>
            <pc:docMk/>
            <pc:sldMk cId="2612201283" sldId="267"/>
            <ac:spMk id="8" creationId="{1EC932B4-BC1C-4688-AC42-F3D1BC9436F4}"/>
          </ac:spMkLst>
        </pc:spChg>
        <pc:spChg chg="add del">
          <ac:chgData name="u201519053 (Mejia Rodriguez, Luis German)" userId="S::u201519053@upc.edu.pe::6c0aef08-85fe-4653-a016-b03b1e50210d" providerId="AD" clId="Web-{C02587AF-0EED-3DA8-5F2C-A0BF67E28496}" dt="2021-09-22T05:53:08.747" v="392"/>
          <ac:spMkLst>
            <pc:docMk/>
            <pc:sldMk cId="2612201283" sldId="267"/>
            <ac:spMk id="9" creationId="{C2974176-BF1A-463C-80E8-47FCB1E92E23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79" v="426"/>
          <ac:spMkLst>
            <pc:docMk/>
            <pc:sldMk cId="2612201283" sldId="267"/>
            <ac:spMk id="50" creationId="{2E3E64E9-B456-4E8F-8806-939A36C5AFDA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79" v="419"/>
          <ac:spMkLst>
            <pc:docMk/>
            <pc:sldMk cId="2612201283" sldId="267"/>
            <ac:spMk id="57" creationId="{D07551E4-FF7D-4498-9C32-B85CC260CCA5}"/>
          </ac:spMkLst>
        </pc:spChg>
        <pc:spChg chg="del mod">
          <ac:chgData name="u201519053 (Mejia Rodriguez, Luis German)" userId="S::u201519053@upc.edu.pe::6c0aef08-85fe-4653-a016-b03b1e50210d" providerId="AD" clId="Web-{C02587AF-0EED-3DA8-5F2C-A0BF67E28496}" dt="2021-09-22T05:49:47.159" v="342"/>
          <ac:spMkLst>
            <pc:docMk/>
            <pc:sldMk cId="2612201283" sldId="267"/>
            <ac:spMk id="58" creationId="{7460BD48-E29B-4E29-8269-BD56006C3DC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49:10.548" v="338"/>
          <ac:spMkLst>
            <pc:docMk/>
            <pc:sldMk cId="2612201283" sldId="267"/>
            <ac:spMk id="59" creationId="{637776A4-9AD7-4598-AED6-EA1CADA9C6F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49:52.393" v="343"/>
          <ac:spMkLst>
            <pc:docMk/>
            <pc:sldMk cId="2612201283" sldId="267"/>
            <ac:spMk id="60" creationId="{EDB74043-85D0-4A9B-8052-4ECD2540730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49:13.048" v="339"/>
          <ac:spMkLst>
            <pc:docMk/>
            <pc:sldMk cId="2612201283" sldId="267"/>
            <ac:spMk id="61" creationId="{A661FA73-A752-4FC7-A04F-F7FB2D3413E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2:51.091" v="389"/>
          <ac:spMkLst>
            <pc:docMk/>
            <pc:sldMk cId="2612201283" sldId="267"/>
            <ac:spMk id="62" creationId="{D5CD16AE-7934-4E6D-AEC9-FA03EA7F073D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2:47.841" v="388"/>
          <ac:spMkLst>
            <pc:docMk/>
            <pc:sldMk cId="2612201283" sldId="267"/>
            <ac:spMk id="63" creationId="{A621B735-345A-443D-8507-15246DDBC1A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79" v="428"/>
          <ac:spMkLst>
            <pc:docMk/>
            <pc:sldMk cId="2612201283" sldId="267"/>
            <ac:spMk id="64" creationId="{97AC35B1-D128-4971-AF28-A3B1D9E373B1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79" v="427"/>
          <ac:spMkLst>
            <pc:docMk/>
            <pc:sldMk cId="2612201283" sldId="267"/>
            <ac:spMk id="65" creationId="{79FC35DD-07C5-44E1-A389-8B101E25718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18"/>
          <ac:spMkLst>
            <pc:docMk/>
            <pc:sldMk cId="2612201283" sldId="267"/>
            <ac:spMk id="67" creationId="{BC89D1A1-031D-4A0A-816D-362D6F619ED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17"/>
          <ac:spMkLst>
            <pc:docMk/>
            <pc:sldMk cId="2612201283" sldId="267"/>
            <ac:spMk id="68" creationId="{481171EA-0D30-45CD-A17A-98F49A535BCA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16"/>
          <ac:spMkLst>
            <pc:docMk/>
            <pc:sldMk cId="2612201283" sldId="267"/>
            <ac:spMk id="69" creationId="{EBC65823-7D9E-4798-90C4-7F1C999EC127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15"/>
          <ac:spMkLst>
            <pc:docMk/>
            <pc:sldMk cId="2612201283" sldId="267"/>
            <ac:spMk id="70" creationId="{54096B5B-8E1B-4BFB-A498-E0B46D82FCD3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14"/>
          <ac:spMkLst>
            <pc:docMk/>
            <pc:sldMk cId="2612201283" sldId="267"/>
            <ac:spMk id="71" creationId="{065D37C1-F997-45CE-9985-CA87BC38B80A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13"/>
          <ac:spMkLst>
            <pc:docMk/>
            <pc:sldMk cId="2612201283" sldId="267"/>
            <ac:spMk id="72" creationId="{DD2DA12A-AA26-43BC-BD85-5C5C5E0BD5F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12"/>
          <ac:spMkLst>
            <pc:docMk/>
            <pc:sldMk cId="2612201283" sldId="267"/>
            <ac:spMk id="73" creationId="{B627E63D-AB81-4744-9290-77C7FDBF5590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11"/>
          <ac:spMkLst>
            <pc:docMk/>
            <pc:sldMk cId="2612201283" sldId="267"/>
            <ac:spMk id="74" creationId="{BBB0DAD9-8CBD-40FA-95ED-E32F279F8CCB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06"/>
          <ac:spMkLst>
            <pc:docMk/>
            <pc:sldMk cId="2612201283" sldId="267"/>
            <ac:spMk id="79" creationId="{859A4236-4EBE-456B-B913-3F2A78119D7D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05"/>
          <ac:spMkLst>
            <pc:docMk/>
            <pc:sldMk cId="2612201283" sldId="267"/>
            <ac:spMk id="80" creationId="{4A92DCA7-289B-4BD1-81BD-6A0DD689A02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04"/>
          <ac:spMkLst>
            <pc:docMk/>
            <pc:sldMk cId="2612201283" sldId="267"/>
            <ac:spMk id="81" creationId="{D38C5553-C62D-4E13-9BBE-3E4CD0F322D6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403"/>
          <ac:spMkLst>
            <pc:docMk/>
            <pc:sldMk cId="2612201283" sldId="267"/>
            <ac:spMk id="82" creationId="{DDBA77FB-1797-4B18-8D21-05EB16CCA347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63" v="398"/>
          <ac:spMkLst>
            <pc:docMk/>
            <pc:sldMk cId="2612201283" sldId="267"/>
            <ac:spMk id="88" creationId="{B990BE8B-6F8A-4304-AA35-18798826BA0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47" v="397"/>
          <ac:spMkLst>
            <pc:docMk/>
            <pc:sldMk cId="2612201283" sldId="267"/>
            <ac:spMk id="89" creationId="{1198072D-1B6C-4983-ABEC-17C616CEF6D0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47" v="396"/>
          <ac:spMkLst>
            <pc:docMk/>
            <pc:sldMk cId="2612201283" sldId="267"/>
            <ac:spMk id="90" creationId="{2CAA9E55-5193-490E-968B-B3AD601C405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08.747" v="395"/>
          <ac:spMkLst>
            <pc:docMk/>
            <pc:sldMk cId="2612201283" sldId="267"/>
            <ac:spMk id="91" creationId="{312B2CFC-4E83-4A0F-A7D2-7584AE0DC4C4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95" creationId="{B57AED6F-BAE6-4D3D-BFC1-B6BD5DC2E7A8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96" creationId="{AF82D220-6B55-4AF2-9A4A-E36241790FD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97" creationId="{5764D919-C9FF-40AA-B94F-A990DF796AB5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98" creationId="{4329CD6E-9204-4E79-8EB5-87B2D3B84A0B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99" creationId="{F938CFA7-A8F6-4951-A932-6652A8B6E08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06" creationId="{6AF979CC-A00D-4FD5-9843-9AFDC7CE3D0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07" creationId="{5863F2EC-786E-4082-99B5-69C481D2B208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08" creationId="{3CFA39C9-3CC7-4387-B016-3E4CA0DA4E98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09" creationId="{F9366C68-9EB4-45D0-8227-8271F343B982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10" creationId="{F304FBF1-606F-44C5-8D3B-ECCFDAAB5BB4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11" creationId="{5F274BBC-2B18-4C4D-9CA5-6A6BB27907B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12" creationId="{C01BF4D6-DDB8-4B3B-B10C-52E62913EEB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13" creationId="{340ED02C-DBCA-4AF4-AD84-C9739BE16A37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18" creationId="{176545AA-6AB5-4525-B731-522AFB741FEF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19" creationId="{37C7D613-AF64-421C-B213-2D191D6BAF9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20" creationId="{4723C3DB-2444-4384-9669-9A1B7CB4244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21" creationId="{EAE7E920-66B4-44B6-A9F9-0481623F271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26" creationId="{E5BE84EE-E41B-434A-BB5B-66FCCFAE6472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27" creationId="{16D2CAA8-5F35-4757-B7C0-219EF4221D07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28" creationId="{35DF1BB2-20B7-426D-9EB7-F354F32B4074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29" creationId="{E6811B8C-C6D0-4D26-9B74-2A15EE25E60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10.279" v="429"/>
          <ac:spMkLst>
            <pc:docMk/>
            <pc:sldMk cId="2612201283" sldId="267"/>
            <ac:spMk id="131" creationId="{9BD043E2-F84C-4EAF-8B64-B416088B4011}"/>
          </ac:spMkLst>
        </pc:spChg>
        <pc:cxnChg chg="del">
          <ac:chgData name="u201519053 (Mejia Rodriguez, Luis German)" userId="S::u201519053@upc.edu.pe::6c0aef08-85fe-4653-a016-b03b1e50210d" providerId="AD" clId="Web-{C02587AF-0EED-3DA8-5F2C-A0BF67E28496}" dt="2021-09-22T05:53:08.779" v="425"/>
          <ac:cxnSpMkLst>
            <pc:docMk/>
            <pc:sldMk cId="2612201283" sldId="267"/>
            <ac:cxnSpMk id="51" creationId="{8AFB8017-9790-4DDF-9428-757E9948B44D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79" v="424"/>
          <ac:cxnSpMkLst>
            <pc:docMk/>
            <pc:sldMk cId="2612201283" sldId="267"/>
            <ac:cxnSpMk id="52" creationId="{2BDD7663-B89E-4A11-8F45-6A3D46D98A73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79" v="423"/>
          <ac:cxnSpMkLst>
            <pc:docMk/>
            <pc:sldMk cId="2612201283" sldId="267"/>
            <ac:cxnSpMk id="53" creationId="{9368D85B-9551-4640-9A92-8FAF062AC20C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79" v="422"/>
          <ac:cxnSpMkLst>
            <pc:docMk/>
            <pc:sldMk cId="2612201283" sldId="267"/>
            <ac:cxnSpMk id="54" creationId="{9661FE5F-3363-4492-964E-88B32C435280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79" v="421"/>
          <ac:cxnSpMkLst>
            <pc:docMk/>
            <pc:sldMk cId="2612201283" sldId="267"/>
            <ac:cxnSpMk id="55" creationId="{EE381C88-CC09-4A19-9491-1ACADE7E05F5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79" v="420"/>
          <ac:cxnSpMkLst>
            <pc:docMk/>
            <pc:sldMk cId="2612201283" sldId="267"/>
            <ac:cxnSpMk id="56" creationId="{96C7FC3B-8553-4803-9308-4B04869A6B4A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63" v="410"/>
          <ac:cxnSpMkLst>
            <pc:docMk/>
            <pc:sldMk cId="2612201283" sldId="267"/>
            <ac:cxnSpMk id="75" creationId="{9823297C-CB7E-4849-9F89-FF02BACBEDF5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63" v="409"/>
          <ac:cxnSpMkLst>
            <pc:docMk/>
            <pc:sldMk cId="2612201283" sldId="267"/>
            <ac:cxnSpMk id="76" creationId="{2C2D1B42-B707-4D9E-855E-088A625245AD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63" v="408"/>
          <ac:cxnSpMkLst>
            <pc:docMk/>
            <pc:sldMk cId="2612201283" sldId="267"/>
            <ac:cxnSpMk id="77" creationId="{FBE29951-7021-4516-8265-8CCD04A5D217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63" v="407"/>
          <ac:cxnSpMkLst>
            <pc:docMk/>
            <pc:sldMk cId="2612201283" sldId="267"/>
            <ac:cxnSpMk id="78" creationId="{456A0553-2CD5-4427-8D99-D419B45A5FE1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63" v="402"/>
          <ac:cxnSpMkLst>
            <pc:docMk/>
            <pc:sldMk cId="2612201283" sldId="267"/>
            <ac:cxnSpMk id="84" creationId="{536F1D05-BFE0-452A-993A-33C7668F834C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63" v="401"/>
          <ac:cxnSpMkLst>
            <pc:docMk/>
            <pc:sldMk cId="2612201283" sldId="267"/>
            <ac:cxnSpMk id="85" creationId="{338EE4EF-9D0D-40F0-8FB7-CDE5D22BFD8D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63" v="400"/>
          <ac:cxnSpMkLst>
            <pc:docMk/>
            <pc:sldMk cId="2612201283" sldId="267"/>
            <ac:cxnSpMk id="86" creationId="{998C4B74-859B-4994-97B5-1E1FADA0FEEB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63" v="399"/>
          <ac:cxnSpMkLst>
            <pc:docMk/>
            <pc:sldMk cId="2612201283" sldId="267"/>
            <ac:cxnSpMk id="87" creationId="{26BFE16B-1C22-4E81-80B5-67C45D2BA863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08.747" v="394"/>
          <ac:cxnSpMkLst>
            <pc:docMk/>
            <pc:sldMk cId="2612201283" sldId="267"/>
            <ac:cxnSpMk id="92" creationId="{AB16E98D-712F-4552-92EC-21CBF40D2785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00" creationId="{D7201DC3-0260-4D96-8986-D3238F1F0C36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01" creationId="{79DF127B-37A1-4A05-B42E-DC81F66AFD35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02" creationId="{3273FE05-95A9-4F2E-A679-DC12C5AFBAB7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03" creationId="{E15655E1-FA47-481A-9A6C-634D2DFF3375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04" creationId="{490956BB-FDCC-475F-B943-9DC805B243DC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05" creationId="{8C4E62B8-5946-4E97-8901-830C1F5B6733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14" creationId="{CBB35A66-4C3E-41CE-99C3-E3D131FD3450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15" creationId="{F7CDB20B-B67E-4FD4-BDB1-A3A3C8807589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16" creationId="{2278653E-9F9E-4F32-9DC9-6F4DDD078142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17" creationId="{26B08156-3F61-4282-B9B2-87A1B37328C9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22" creationId="{588B8E0A-C96A-4AE4-BB32-8CEFD353B921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23" creationId="{F07F3234-921B-4DB4-8AC8-AE8E7E327F52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24" creationId="{290701C3-1ED4-49E2-A995-CD9E270250B9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25" creationId="{2C6CE972-C8F2-4306-95E6-F9A5652C034D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10.279" v="429"/>
          <ac:cxnSpMkLst>
            <pc:docMk/>
            <pc:sldMk cId="2612201283" sldId="267"/>
            <ac:cxnSpMk id="130" creationId="{42A14D59-21DC-42B7-8A99-2DB403DEBF15}"/>
          </ac:cxnSpMkLst>
        </pc:cxnChg>
      </pc:sldChg>
      <pc:sldChg chg="addSp delSp modSp">
        <pc:chgData name="u201519053 (Mejia Rodriguez, Luis German)" userId="S::u201519053@upc.edu.pe::6c0aef08-85fe-4653-a016-b03b1e50210d" providerId="AD" clId="Web-{C02587AF-0EED-3DA8-5F2C-A0BF67E28496}" dt="2021-09-22T05:55:18.657" v="527" actId="20577"/>
        <pc:sldMkLst>
          <pc:docMk/>
          <pc:sldMk cId="3410944906" sldId="268"/>
        </pc:sldMkLst>
        <pc:spChg chg="add del mod">
          <ac:chgData name="u201519053 (Mejia Rodriguez, Luis German)" userId="S::u201519053@upc.edu.pe::6c0aef08-85fe-4653-a016-b03b1e50210d" providerId="AD" clId="Web-{C02587AF-0EED-3DA8-5F2C-A0BF67E28496}" dt="2021-09-22T05:53:47.733" v="476"/>
          <ac:spMkLst>
            <pc:docMk/>
            <pc:sldMk cId="3410944906" sldId="268"/>
            <ac:spMk id="3" creationId="{A59171E2-5C75-4F4F-92CF-ED622A469FCF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53" creationId="{91C1BB4F-8BCF-4A5E-A1F3-621AB8B2286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63"/>
          <ac:spMkLst>
            <pc:docMk/>
            <pc:sldMk cId="3410944906" sldId="268"/>
            <ac:spMk id="54" creationId="{AF12BE26-6B48-4EE8-B58B-82C8B9756863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17" v="474"/>
          <ac:spMkLst>
            <pc:docMk/>
            <pc:sldMk cId="3410944906" sldId="268"/>
            <ac:spMk id="58" creationId="{7460BD48-E29B-4E29-8269-BD56006C3DC5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59" creationId="{C742553E-4E9F-4922-B82B-64E6F8165040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73"/>
          <ac:spMkLst>
            <pc:docMk/>
            <pc:sldMk cId="3410944906" sldId="268"/>
            <ac:spMk id="60" creationId="{EDB74043-85D0-4A9B-8052-4ECD2540730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56"/>
          <ac:spMkLst>
            <pc:docMk/>
            <pc:sldMk cId="3410944906" sldId="268"/>
            <ac:spMk id="64" creationId="{7BE6A6D2-8964-4554-B338-F8428B20522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72"/>
          <ac:spMkLst>
            <pc:docMk/>
            <pc:sldMk cId="3410944906" sldId="268"/>
            <ac:spMk id="65" creationId="{5347D8B9-6CD6-44D0-B387-0EA0D3C0E45C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71"/>
          <ac:spMkLst>
            <pc:docMk/>
            <pc:sldMk cId="3410944906" sldId="268"/>
            <ac:spMk id="66" creationId="{3D320D98-78D0-4478-A2AF-8000F710955B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70"/>
          <ac:spMkLst>
            <pc:docMk/>
            <pc:sldMk cId="3410944906" sldId="268"/>
            <ac:spMk id="67" creationId="{82607544-44B3-4C60-AACA-AC7F61BB0A1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69"/>
          <ac:spMkLst>
            <pc:docMk/>
            <pc:sldMk cId="3410944906" sldId="268"/>
            <ac:spMk id="68" creationId="{961564BE-846F-47DA-9ADD-0C7413B1454B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68"/>
          <ac:spMkLst>
            <pc:docMk/>
            <pc:sldMk cId="3410944906" sldId="268"/>
            <ac:spMk id="69" creationId="{EEDCA191-C1E3-4B10-A5F5-495993907834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67"/>
          <ac:spMkLst>
            <pc:docMk/>
            <pc:sldMk cId="3410944906" sldId="268"/>
            <ac:spMk id="70" creationId="{3DE88D7A-1B7A-47E3-9603-2F2B1ECACB94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66"/>
          <ac:spMkLst>
            <pc:docMk/>
            <pc:sldMk cId="3410944906" sldId="268"/>
            <ac:spMk id="71" creationId="{98CC34B3-0A73-4056-944C-BC06C0CF1989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65"/>
          <ac:spMkLst>
            <pc:docMk/>
            <pc:sldMk cId="3410944906" sldId="268"/>
            <ac:spMk id="72" creationId="{346683D3-7C95-4212-BEA5-C60C91242FB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201" v="464"/>
          <ac:spMkLst>
            <pc:docMk/>
            <pc:sldMk cId="3410944906" sldId="268"/>
            <ac:spMk id="73" creationId="{6F9BDF43-599D-4B87-A50B-C9FF623563A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55"/>
          <ac:spMkLst>
            <pc:docMk/>
            <pc:sldMk cId="3410944906" sldId="268"/>
            <ac:spMk id="74" creationId="{6697526E-588B-4717-93C2-0EC3A5E98A47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54"/>
          <ac:spMkLst>
            <pc:docMk/>
            <pc:sldMk cId="3410944906" sldId="268"/>
            <ac:spMk id="75" creationId="{B74BF091-3F39-4FCE-8D72-BC2FA1F94823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53"/>
          <ac:spMkLst>
            <pc:docMk/>
            <pc:sldMk cId="3410944906" sldId="268"/>
            <ac:spMk id="76" creationId="{6D07A00D-1604-401C-B95B-BED63C9BB77E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52"/>
          <ac:spMkLst>
            <pc:docMk/>
            <pc:sldMk cId="3410944906" sldId="268"/>
            <ac:spMk id="77" creationId="{6D8513AF-C28E-451D-85F5-B380713FFA3E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51"/>
          <ac:spMkLst>
            <pc:docMk/>
            <pc:sldMk cId="3410944906" sldId="268"/>
            <ac:spMk id="78" creationId="{09BFD772-08D5-479B-AB7C-F478B066559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50"/>
          <ac:spMkLst>
            <pc:docMk/>
            <pc:sldMk cId="3410944906" sldId="268"/>
            <ac:spMk id="79" creationId="{66329511-D839-4D68-828D-7AF63A1F6EE0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49"/>
          <ac:spMkLst>
            <pc:docMk/>
            <pc:sldMk cId="3410944906" sldId="268"/>
            <ac:spMk id="80" creationId="{20FAC8C9-BC32-40AF-9DD1-E60EF14C8EC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48"/>
          <ac:spMkLst>
            <pc:docMk/>
            <pc:sldMk cId="3410944906" sldId="268"/>
            <ac:spMk id="81" creationId="{75BAA30E-D4DD-4E26-9E2E-F923B7E5BEF9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43"/>
          <ac:spMkLst>
            <pc:docMk/>
            <pc:sldMk cId="3410944906" sldId="268"/>
            <ac:spMk id="86" creationId="{4D9D0DC0-7E80-4F34-9600-B5EB8D3E8727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42"/>
          <ac:spMkLst>
            <pc:docMk/>
            <pc:sldMk cId="3410944906" sldId="268"/>
            <ac:spMk id="87" creationId="{5877A733-C52F-4926-8F90-8F8EBA85BBB1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41"/>
          <ac:spMkLst>
            <pc:docMk/>
            <pc:sldMk cId="3410944906" sldId="268"/>
            <ac:spMk id="88" creationId="{DAD244CC-92AC-45D8-9867-4072F4DF53F4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40"/>
          <ac:spMkLst>
            <pc:docMk/>
            <pc:sldMk cId="3410944906" sldId="268"/>
            <ac:spMk id="89" creationId="{B24F2CE2-0445-4DDE-A651-451440ED63D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86" v="439"/>
          <ac:spMkLst>
            <pc:docMk/>
            <pc:sldMk cId="3410944906" sldId="268"/>
            <ac:spMk id="90" creationId="{218581B6-5062-4400-8647-F5B5F45A2FBA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70" v="434"/>
          <ac:spMkLst>
            <pc:docMk/>
            <pc:sldMk cId="3410944906" sldId="268"/>
            <ac:spMk id="95" creationId="{E531D5A5-B60A-4554-BE5E-F622DF2FFB0A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70" v="433"/>
          <ac:spMkLst>
            <pc:docMk/>
            <pc:sldMk cId="3410944906" sldId="268"/>
            <ac:spMk id="96" creationId="{A74BDF84-5CE6-4D7F-BCA0-7F542D1DA98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70" v="432"/>
          <ac:spMkLst>
            <pc:docMk/>
            <pc:sldMk cId="3410944906" sldId="268"/>
            <ac:spMk id="97" creationId="{B7554FB8-AC39-4FCD-BC22-4DAC278D3034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3:45.170" v="431"/>
          <ac:spMkLst>
            <pc:docMk/>
            <pc:sldMk cId="3410944906" sldId="268"/>
            <ac:spMk id="98" creationId="{21C4588A-89DB-4A6B-87D3-7D4E61E29D31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00" creationId="{83BFF1F3-89D1-4715-B848-9C7ECCCC921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01" creationId="{EE4E3B5F-47FE-47C1-900D-48DED1A7F6DA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02" creationId="{ABEFB6D9-B7D8-4B3C-BB3C-5DCDEC09F58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03" creationId="{19A7F594-6016-44F9-85F3-7CC9A86B6727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04" creationId="{E583BB9D-4FDC-4AE3-A795-D33A6E04AF02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05" creationId="{BF40525D-7938-45A5-BF1E-D6FDF3AB1481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06" creationId="{E0B98E9A-0A3F-484F-A946-5836F531F1D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10" creationId="{6D0D53D0-2E48-4279-9AD6-0D7A8A1D52DB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11" creationId="{087AA303-FD40-452A-9BAA-EA25F34413D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12" creationId="{F130BB07-81E0-4CAD-9067-76C8EBAEC5CB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13" creationId="{C361692D-0728-473B-A155-D3D1BC0F02F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17" creationId="{949A9E4B-E836-481B-A71D-8140D4D7A53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18" creationId="{809BC363-2690-4E8C-BC2F-7AC5C207887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19" creationId="{4E5BB1B9-87C0-4ABB-9C06-451C1E6E7AB5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22" creationId="{40E929FC-D69A-4DCA-B0B3-B7C5021528E1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24" creationId="{1B413512-EDAF-4039-8F20-033C78BA4B03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28" creationId="{7B2E8168-6BA2-4971-948B-BD7204B7BD7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29" creationId="{9B0CFE85-FCF0-4F32-B53C-3426E34122C9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30" creationId="{777A3B9A-6A4D-48F2-A1E8-34A277E12EE6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31" creationId="{1A9211D8-EF73-413A-928F-52AC359CA069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32" creationId="{DA24175E-A737-43E8-9AC7-F05FEE2D992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33" creationId="{2D0D109E-0513-4B46-BF8F-F7C3C773C2C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34" creationId="{494ED216-3127-4A55-A7E1-20DE69B65D6B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36" creationId="{95DA69EE-ED3D-418B-9D01-856086BE380B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37" creationId="{C7E9E11D-054B-4A0A-9E37-3EA8FA584213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38" creationId="{6C3D597D-212C-4AC5-A4D3-635861210786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41" creationId="{6D02EC55-E7A8-42EB-9A34-AB013DD0ABB1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42" creationId="{DDC7D287-9769-4758-9995-E702EEC7D0FB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43" creationId="{00E10574-0E07-4B65-B498-25F338E40450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3:49.373" v="477"/>
          <ac:spMkLst>
            <pc:docMk/>
            <pc:sldMk cId="3410944906" sldId="268"/>
            <ac:spMk id="145" creationId="{90F17DC9-4E03-4BBD-974E-19E5AA218278}"/>
          </ac:spMkLst>
        </pc:spChg>
        <pc:spChg chg="add mod">
          <ac:chgData name="u201519053 (Mejia Rodriguez, Luis German)" userId="S::u201519053@upc.edu.pe::6c0aef08-85fe-4653-a016-b03b1e50210d" providerId="AD" clId="Web-{C02587AF-0EED-3DA8-5F2C-A0BF67E28496}" dt="2021-09-22T05:55:18.657" v="527" actId="20577"/>
          <ac:spMkLst>
            <pc:docMk/>
            <pc:sldMk cId="3410944906" sldId="268"/>
            <ac:spMk id="146" creationId="{293126EE-F266-4417-B004-2035A11FF583}"/>
          </ac:spMkLst>
        </pc:spChg>
        <pc:cxnChg chg="del">
          <ac:chgData name="u201519053 (Mejia Rodriguez, Luis German)" userId="S::u201519053@upc.edu.pe::6c0aef08-85fe-4653-a016-b03b1e50210d" providerId="AD" clId="Web-{C02587AF-0EED-3DA8-5F2C-A0BF67E28496}" dt="2021-09-22T05:53:45.217" v="475"/>
          <ac:cxnSpMkLst>
            <pc:docMk/>
            <pc:sldMk cId="3410944906" sldId="268"/>
            <ac:cxnSpMk id="28" creationId="{38CCEA73-CD0C-4468-B76E-7326ADEB3C4D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201" v="462"/>
          <ac:cxnSpMkLst>
            <pc:docMk/>
            <pc:sldMk cId="3410944906" sldId="268"/>
            <ac:cxnSpMk id="55" creationId="{CEF393BC-3E40-4AF0-BAD4-7477473039AF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201" v="461"/>
          <ac:cxnSpMkLst>
            <pc:docMk/>
            <pc:sldMk cId="3410944906" sldId="268"/>
            <ac:cxnSpMk id="56" creationId="{126BF765-BD31-496C-9A8D-C61D180FCA18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201" v="460"/>
          <ac:cxnSpMkLst>
            <pc:docMk/>
            <pc:sldMk cId="3410944906" sldId="268"/>
            <ac:cxnSpMk id="57" creationId="{1F1138A2-48F2-459B-9CD4-4900C03C5E60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201" v="459"/>
          <ac:cxnSpMkLst>
            <pc:docMk/>
            <pc:sldMk cId="3410944906" sldId="268"/>
            <ac:cxnSpMk id="61" creationId="{FF94E07A-87A5-4260-A383-FE206E023510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201" v="458"/>
          <ac:cxnSpMkLst>
            <pc:docMk/>
            <pc:sldMk cId="3410944906" sldId="268"/>
            <ac:cxnSpMk id="62" creationId="{C18574B0-9602-464C-B3C6-5303F18AE9AE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201" v="457"/>
          <ac:cxnSpMkLst>
            <pc:docMk/>
            <pc:sldMk cId="3410944906" sldId="268"/>
            <ac:cxnSpMk id="63" creationId="{66623A43-0752-43C1-B7EB-FE32901CEC9D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186" v="447"/>
          <ac:cxnSpMkLst>
            <pc:docMk/>
            <pc:sldMk cId="3410944906" sldId="268"/>
            <ac:cxnSpMk id="82" creationId="{DAE3E355-4A44-4ADA-B5F4-F581B4FE36FA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186" v="446"/>
          <ac:cxnSpMkLst>
            <pc:docMk/>
            <pc:sldMk cId="3410944906" sldId="268"/>
            <ac:cxnSpMk id="83" creationId="{5BB43201-8EC6-42B8-9D8E-8A8B6C21BDC4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186" v="445"/>
          <ac:cxnSpMkLst>
            <pc:docMk/>
            <pc:sldMk cId="3410944906" sldId="268"/>
            <ac:cxnSpMk id="84" creationId="{ABD2641E-0357-482B-8183-EDB5C7BD3988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186" v="444"/>
          <ac:cxnSpMkLst>
            <pc:docMk/>
            <pc:sldMk cId="3410944906" sldId="268"/>
            <ac:cxnSpMk id="85" creationId="{2233F062-BD07-40E0-A5D9-32EA7D49F1A7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186" v="438"/>
          <ac:cxnSpMkLst>
            <pc:docMk/>
            <pc:sldMk cId="3410944906" sldId="268"/>
            <ac:cxnSpMk id="91" creationId="{97124DE7-AB80-4CCB-A184-B02CA2A3D4F9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186" v="437"/>
          <ac:cxnSpMkLst>
            <pc:docMk/>
            <pc:sldMk cId="3410944906" sldId="268"/>
            <ac:cxnSpMk id="92" creationId="{114F03BD-5F3E-4306-B40F-7291F83F69E6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186" v="436"/>
          <ac:cxnSpMkLst>
            <pc:docMk/>
            <pc:sldMk cId="3410944906" sldId="268"/>
            <ac:cxnSpMk id="93" creationId="{93578AEF-865F-48E3-96C9-6F849BD5C49C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186" v="435"/>
          <ac:cxnSpMkLst>
            <pc:docMk/>
            <pc:sldMk cId="3410944906" sldId="268"/>
            <ac:cxnSpMk id="94" creationId="{7A73CC91-E4F3-48C5-A0C6-21BD21BF9025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3:45.170" v="430"/>
          <ac:cxnSpMkLst>
            <pc:docMk/>
            <pc:sldMk cId="3410944906" sldId="268"/>
            <ac:cxnSpMk id="99" creationId="{5B214BEB-9F95-4787-9A77-118CD6445542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07" creationId="{9EED074A-276E-4598-8897-15D1338B4781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08" creationId="{3B1CDB27-87E9-41A1-A2AA-6285C0F7DC84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09" creationId="{513BCE0E-8104-4425-B993-1EDD48BA9348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14" creationId="{E821529C-0FF0-4146-8A81-78B3EA1095E2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15" creationId="{173E6CAA-81BD-46DD-85A3-3CF64EB924AF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16" creationId="{4559A847-C2E6-4EBA-91D0-F6E84E52F9E9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20" creationId="{1E5CF2C6-A2B9-4BBF-B1F5-AF4FC4C203EE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21" creationId="{475008D3-FA4F-4CDB-AC3D-F5EB91085788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23" creationId="{A90055DC-4B98-4785-9D6D-79F7F69728B6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25" creationId="{F50FD4D1-407E-4BBF-B6E4-D0A3110ED66B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26" creationId="{8DB015BC-780D-4840-813F-BB6575AB4B89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27" creationId="{5EF826FE-2D33-47B9-BF1D-DC58A2D1DCBC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35" creationId="{3BACDB72-4152-4FC7-872F-85F3E6EB089C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39" creationId="{7CAF1C9E-0306-4088-9375-B0E2C94C7A80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40" creationId="{94412393-DB7F-476A-ABE0-78E4FBD20112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3:49.373" v="477"/>
          <ac:cxnSpMkLst>
            <pc:docMk/>
            <pc:sldMk cId="3410944906" sldId="268"/>
            <ac:cxnSpMk id="144" creationId="{07FA9D19-28F8-49B4-9D11-B856E5DC67E0}"/>
          </ac:cxnSpMkLst>
        </pc:cxnChg>
      </pc:sldChg>
      <pc:sldChg chg="addSp delSp modSp">
        <pc:chgData name="u201519053 (Mejia Rodriguez, Luis German)" userId="S::u201519053@upc.edu.pe::6c0aef08-85fe-4653-a016-b03b1e50210d" providerId="AD" clId="Web-{C02587AF-0EED-3DA8-5F2C-A0BF67E28496}" dt="2021-09-22T05:56:26.427" v="581" actId="20577"/>
        <pc:sldMkLst>
          <pc:docMk/>
          <pc:sldMk cId="2554618019" sldId="269"/>
        </pc:sldMkLst>
        <pc:spChg chg="add del mod">
          <ac:chgData name="u201519053 (Mejia Rodriguez, Luis German)" userId="S::u201519053@upc.edu.pe::6c0aef08-85fe-4653-a016-b03b1e50210d" providerId="AD" clId="Web-{C02587AF-0EED-3DA8-5F2C-A0BF67E28496}" dt="2021-09-22T05:55:39.457" v="576"/>
          <ac:spMkLst>
            <pc:docMk/>
            <pc:sldMk cId="2554618019" sldId="269"/>
            <ac:spMk id="3" creationId="{851C909D-293A-4C66-8B75-19725FD93806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55" creationId="{1CEDCA31-2E4A-4C49-8272-CAE55E31A96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62"/>
          <ac:spMkLst>
            <pc:docMk/>
            <pc:sldMk cId="2554618019" sldId="269"/>
            <ac:spMk id="56" creationId="{3DE54732-747D-4C73-9650-E82609220193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47" v="575"/>
          <ac:spMkLst>
            <pc:docMk/>
            <pc:sldMk cId="2554618019" sldId="269"/>
            <ac:spMk id="58" creationId="{7460BD48-E29B-4E29-8269-BD56006C3DC5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59" creationId="{A2C95FAD-99A9-4A8E-AAA8-C1E3B49A1FAC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74"/>
          <ac:spMkLst>
            <pc:docMk/>
            <pc:sldMk cId="2554618019" sldId="269"/>
            <ac:spMk id="60" creationId="{EDB74043-85D0-4A9B-8052-4ECD2540730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16" v="535"/>
          <ac:spMkLst>
            <pc:docMk/>
            <pc:sldMk cId="2554618019" sldId="269"/>
            <ac:spMk id="65" creationId="{5047952F-E9F0-479F-9214-4C1201C9B8D6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58"/>
          <ac:spMkLst>
            <pc:docMk/>
            <pc:sldMk cId="2554618019" sldId="269"/>
            <ac:spMk id="67" creationId="{EAD90EB5-2EE0-47E8-B095-15811BCE6404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57"/>
          <ac:spMkLst>
            <pc:docMk/>
            <pc:sldMk cId="2554618019" sldId="269"/>
            <ac:spMk id="68" creationId="{4E71F8A7-1D12-41D2-9660-35E0E06C010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56"/>
          <ac:spMkLst>
            <pc:docMk/>
            <pc:sldMk cId="2554618019" sldId="269"/>
            <ac:spMk id="69" creationId="{A9C5331E-E71F-4A2B-913D-E7AD9A7E6B01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73"/>
          <ac:spMkLst>
            <pc:docMk/>
            <pc:sldMk cId="2554618019" sldId="269"/>
            <ac:spMk id="70" creationId="{D8C22377-CD95-46AD-95DE-4B9CB6F2444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72"/>
          <ac:spMkLst>
            <pc:docMk/>
            <pc:sldMk cId="2554618019" sldId="269"/>
            <ac:spMk id="71" creationId="{0B1434EF-974D-41EA-B992-D051CFD4D3B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71"/>
          <ac:spMkLst>
            <pc:docMk/>
            <pc:sldMk cId="2554618019" sldId="269"/>
            <ac:spMk id="72" creationId="{E7ABC352-3F43-4AAD-8DA2-14B3D36FE19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70"/>
          <ac:spMkLst>
            <pc:docMk/>
            <pc:sldMk cId="2554618019" sldId="269"/>
            <ac:spMk id="73" creationId="{74D54CB2-03E6-4B4C-9115-F050551D18BE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69"/>
          <ac:spMkLst>
            <pc:docMk/>
            <pc:sldMk cId="2554618019" sldId="269"/>
            <ac:spMk id="74" creationId="{6D7B543D-B108-4232-BB5F-F0F0C11C6B4D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68"/>
          <ac:spMkLst>
            <pc:docMk/>
            <pc:sldMk cId="2554618019" sldId="269"/>
            <ac:spMk id="75" creationId="{712B34D5-039E-43BA-93DB-3F30B2B9DEB1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67"/>
          <ac:spMkLst>
            <pc:docMk/>
            <pc:sldMk cId="2554618019" sldId="269"/>
            <ac:spMk id="76" creationId="{ECE7D735-0457-4FE5-9989-AC33016E5557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66"/>
          <ac:spMkLst>
            <pc:docMk/>
            <pc:sldMk cId="2554618019" sldId="269"/>
            <ac:spMk id="77" creationId="{C4704937-31C1-4896-9DDE-F33C03E7CADB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55"/>
          <ac:spMkLst>
            <pc:docMk/>
            <pc:sldMk cId="2554618019" sldId="269"/>
            <ac:spMk id="78" creationId="{4D910987-EE56-45E6-9B5E-876F5A4F9A7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65"/>
          <ac:spMkLst>
            <pc:docMk/>
            <pc:sldMk cId="2554618019" sldId="269"/>
            <ac:spMk id="79" creationId="{3496D407-6CF0-4915-9C1A-2CF805213B34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64"/>
          <ac:spMkLst>
            <pc:docMk/>
            <pc:sldMk cId="2554618019" sldId="269"/>
            <ac:spMk id="80" creationId="{BB6EE11C-9564-4187-9B1E-A8BF8CD46010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63"/>
          <ac:spMkLst>
            <pc:docMk/>
            <pc:sldMk cId="2554618019" sldId="269"/>
            <ac:spMk id="81" creationId="{97FDFC87-D5D4-477B-BA79-FE3B51C4505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16" v="531"/>
          <ac:spMkLst>
            <pc:docMk/>
            <pc:sldMk cId="2554618019" sldId="269"/>
            <ac:spMk id="82" creationId="{80ABEF96-68EC-43D9-B6C3-DAFDA9B63341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01" v="530"/>
          <ac:spMkLst>
            <pc:docMk/>
            <pc:sldMk cId="2554618019" sldId="269"/>
            <ac:spMk id="83" creationId="{88FF5695-EE80-4F9E-BD4E-BC61BFA8DB6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01" v="529"/>
          <ac:spMkLst>
            <pc:docMk/>
            <pc:sldMk cId="2554618019" sldId="269"/>
            <ac:spMk id="84" creationId="{2E8CCB72-B31C-48DD-8F0E-664B5200DC61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01" v="528"/>
          <ac:spMkLst>
            <pc:docMk/>
            <pc:sldMk cId="2554618019" sldId="269"/>
            <ac:spMk id="85" creationId="{601061C4-FE82-4C41-B585-75B5EC17395A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32" v="554"/>
          <ac:spMkLst>
            <pc:docMk/>
            <pc:sldMk cId="2554618019" sldId="269"/>
            <ac:spMk id="86" creationId="{D948D2AB-AF78-45C8-BB25-B10D08CD4AC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16" v="549"/>
          <ac:spMkLst>
            <pc:docMk/>
            <pc:sldMk cId="2554618019" sldId="269"/>
            <ac:spMk id="91" creationId="{E0511787-F853-46BF-9B92-E8AA534B9C0B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16" v="548"/>
          <ac:spMkLst>
            <pc:docMk/>
            <pc:sldMk cId="2554618019" sldId="269"/>
            <ac:spMk id="92" creationId="{43AA9E8A-697C-413F-ADBD-C77B94ACC893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16" v="547"/>
          <ac:spMkLst>
            <pc:docMk/>
            <pc:sldMk cId="2554618019" sldId="269"/>
            <ac:spMk id="93" creationId="{1E496C46-B83C-45F7-BC2C-145D1C9DA51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16" v="546"/>
          <ac:spMkLst>
            <pc:docMk/>
            <pc:sldMk cId="2554618019" sldId="269"/>
            <ac:spMk id="94" creationId="{0FCBBC9D-B252-4687-B408-2D1DBB903EB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16" v="545"/>
          <ac:spMkLst>
            <pc:docMk/>
            <pc:sldMk cId="2554618019" sldId="269"/>
            <ac:spMk id="95" creationId="{657E26C1-072E-4FE2-AC27-D9BF67D49426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16" v="540"/>
          <ac:spMkLst>
            <pc:docMk/>
            <pc:sldMk cId="2554618019" sldId="269"/>
            <ac:spMk id="100" creationId="{FC6B4AA0-6D3A-4B77-AD23-98467FB9D896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16" v="539"/>
          <ac:spMkLst>
            <pc:docMk/>
            <pc:sldMk cId="2554618019" sldId="269"/>
            <ac:spMk id="101" creationId="{6A6C9D00-40F4-4244-B89B-AE620894CF51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16" v="538"/>
          <ac:spMkLst>
            <pc:docMk/>
            <pc:sldMk cId="2554618019" sldId="269"/>
            <ac:spMk id="102" creationId="{AF220234-CE49-4D61-890E-C7D133EC61F4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5:35.816" v="537"/>
          <ac:spMkLst>
            <pc:docMk/>
            <pc:sldMk cId="2554618019" sldId="269"/>
            <ac:spMk id="103" creationId="{15027331-8A90-4825-9EBF-F851BA463DB5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05" creationId="{23F3B7C7-8D29-4687-82D6-F14478F23DC8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06" creationId="{900D6842-74F4-443C-BB58-718371E0DCBA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07" creationId="{B35EEB0F-CC22-4BD7-8F12-2885CA859FD4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08" creationId="{0D4F88F5-8A1B-40B1-9ABA-2D766B2106F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09" creationId="{F0389705-746C-4D2F-AB67-4CB25918841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10" creationId="{43B47778-B09A-42B5-B8DE-ECEC42D813D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11" creationId="{E626CD7F-BB13-4296-A917-6C6E5CE3970B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15" creationId="{4B4BBFAB-380D-4FBF-8C82-4E566F0CC47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16" creationId="{20B7775F-2291-41B6-9021-4EEE01E4C784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17" creationId="{A9D9DAB0-A79F-471D-ACF9-B00AB565FBD2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18" creationId="{F2F6CA96-CA4F-4D96-99BE-A60D241C0260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22" creationId="{3C721A2B-D82B-4259-BDD2-48B7EE26D446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23" creationId="{17D8473B-9995-403D-A2C1-BE9663F76C67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24" creationId="{72E967F1-561C-4BEA-9C0A-0A3183D1925A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27" creationId="{FB7774A4-0B11-4942-B8EA-34B19FE4C83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29" creationId="{3241905D-2C23-4E36-B992-EE7C8D118142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30" creationId="{36FCE678-4877-4B74-B63D-C45059C316A6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31" creationId="{6BB9D73A-82AD-4E35-A2AB-CB7A1FA5639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32" creationId="{8F04279B-3B70-4D0A-A425-1AD3B8B952D2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33" creationId="{3E977DF7-4D96-45F4-A4B1-304FF8F1FB3F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35" creationId="{B03C2491-2CA9-4A5D-A587-19603EAE2E6A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36" creationId="{4F4BCA18-33A2-4BD2-909D-581C1E09EE87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37" creationId="{900CF34B-90DE-469D-90A3-3BB6A3B915D5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39" creationId="{78C4FF31-905F-4C8C-95A5-75C9CFA4D35A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40" creationId="{B575A726-29E8-4047-B6FE-4C76ED73FA4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41" creationId="{86D18E88-1AB0-4DE8-8F61-125C229F3A37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43" creationId="{E886012A-C166-4054-8285-3F818C35B725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44" creationId="{4926DA4D-3E00-4DE9-BEA7-C40020B66BE9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45" creationId="{A61C4A12-015B-48C7-B944-A33BFF578F6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46" creationId="{F7641AF1-667D-4A41-A371-45B57C06CEA8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47" creationId="{B2E726E8-449A-4CE0-916B-FFBAEB11ED2F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51" creationId="{2002448C-4FD2-4524-92BF-13952F44DAF0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52" creationId="{3697994B-AA42-47DB-AEC6-97C6349223B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6:08.067" v="577"/>
          <ac:spMkLst>
            <pc:docMk/>
            <pc:sldMk cId="2554618019" sldId="269"/>
            <ac:spMk id="153" creationId="{19E7ED0A-6417-4509-8FFC-5997D29378D0}"/>
          </ac:spMkLst>
        </pc:spChg>
        <pc:spChg chg="add mod">
          <ac:chgData name="u201519053 (Mejia Rodriguez, Luis German)" userId="S::u201519053@upc.edu.pe::6c0aef08-85fe-4653-a016-b03b1e50210d" providerId="AD" clId="Web-{C02587AF-0EED-3DA8-5F2C-A0BF67E28496}" dt="2021-09-22T05:56:26.427" v="581" actId="20577"/>
          <ac:spMkLst>
            <pc:docMk/>
            <pc:sldMk cId="2554618019" sldId="269"/>
            <ac:spMk id="154" creationId="{D943FE54-A2B9-4C6F-BF11-BD859BE2AC98}"/>
          </ac:spMkLst>
        </pc:spChg>
        <pc:cxnChg chg="del">
          <ac:chgData name="u201519053 (Mejia Rodriguez, Luis German)" userId="S::u201519053@upc.edu.pe::6c0aef08-85fe-4653-a016-b03b1e50210d" providerId="AD" clId="Web-{C02587AF-0EED-3DA8-5F2C-A0BF67E28496}" dt="2021-09-22T05:55:35.832" v="561"/>
          <ac:cxnSpMkLst>
            <pc:docMk/>
            <pc:sldMk cId="2554618019" sldId="269"/>
            <ac:cxnSpMk id="57" creationId="{DC74C67A-9FF9-422C-B39F-5C3E3A428A1E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32" v="560"/>
          <ac:cxnSpMkLst>
            <pc:docMk/>
            <pc:sldMk cId="2554618019" sldId="269"/>
            <ac:cxnSpMk id="61" creationId="{BE0BBAB1-67C4-421E-A5AA-CC79E067E4F2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32" v="559"/>
          <ac:cxnSpMkLst>
            <pc:docMk/>
            <pc:sldMk cId="2554618019" sldId="269"/>
            <ac:cxnSpMk id="62" creationId="{CE9B631C-9224-45A9-9CEC-5178A94A5140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34"/>
          <ac:cxnSpMkLst>
            <pc:docMk/>
            <pc:sldMk cId="2554618019" sldId="269"/>
            <ac:cxnSpMk id="63" creationId="{745B5043-D8B9-4BA7-8340-70198E3ADF39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33"/>
          <ac:cxnSpMkLst>
            <pc:docMk/>
            <pc:sldMk cId="2554618019" sldId="269"/>
            <ac:cxnSpMk id="64" creationId="{279E5396-BF23-4BCE-B6D8-A494525B95BF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32"/>
          <ac:cxnSpMkLst>
            <pc:docMk/>
            <pc:sldMk cId="2554618019" sldId="269"/>
            <ac:cxnSpMk id="66" creationId="{54D27132-C27E-45A5-8318-1BE20B87F2EE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53"/>
          <ac:cxnSpMkLst>
            <pc:docMk/>
            <pc:sldMk cId="2554618019" sldId="269"/>
            <ac:cxnSpMk id="87" creationId="{B84CE2B3-58A6-41C5-900C-E61774156AB2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52"/>
          <ac:cxnSpMkLst>
            <pc:docMk/>
            <pc:sldMk cId="2554618019" sldId="269"/>
            <ac:cxnSpMk id="88" creationId="{E5D26D18-AA5A-4476-8AD0-2366A75ED4E4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51"/>
          <ac:cxnSpMkLst>
            <pc:docMk/>
            <pc:sldMk cId="2554618019" sldId="269"/>
            <ac:cxnSpMk id="89" creationId="{4E1D4A9C-C05F-42E7-B7A4-E49773E99187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50"/>
          <ac:cxnSpMkLst>
            <pc:docMk/>
            <pc:sldMk cId="2554618019" sldId="269"/>
            <ac:cxnSpMk id="90" creationId="{1551B16B-1833-457A-A2F9-8CB332628F90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44"/>
          <ac:cxnSpMkLst>
            <pc:docMk/>
            <pc:sldMk cId="2554618019" sldId="269"/>
            <ac:cxnSpMk id="96" creationId="{10910F64-C5E1-4833-BA9E-B9E3C4F3C4B0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43"/>
          <ac:cxnSpMkLst>
            <pc:docMk/>
            <pc:sldMk cId="2554618019" sldId="269"/>
            <ac:cxnSpMk id="97" creationId="{CD30B030-5818-4B52-8FCA-3C85A65CF3F0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42"/>
          <ac:cxnSpMkLst>
            <pc:docMk/>
            <pc:sldMk cId="2554618019" sldId="269"/>
            <ac:cxnSpMk id="98" creationId="{89F61B9B-F167-4BB0-AB7B-E34342CC88BE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41"/>
          <ac:cxnSpMkLst>
            <pc:docMk/>
            <pc:sldMk cId="2554618019" sldId="269"/>
            <ac:cxnSpMk id="99" creationId="{229B8864-242F-47CD-86A6-C2C6CE48DAB4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5:35.816" v="536"/>
          <ac:cxnSpMkLst>
            <pc:docMk/>
            <pc:sldMk cId="2554618019" sldId="269"/>
            <ac:cxnSpMk id="104" creationId="{AE996C6F-C43C-43EF-90BE-E5E47CFC8D56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12" creationId="{36A886D9-7D63-4DF2-9FED-FB2C7CFAB34F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13" creationId="{BA11EF6C-BA40-42DE-8627-C1FA631E2916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14" creationId="{CEDBDE8D-99E3-421B-837B-FD480851E393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19" creationId="{FC669633-E9DD-4892-A8A4-6E11ED8D3CEE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20" creationId="{9B299A3F-B7E5-40C8-A8A6-4D61057BFE78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21" creationId="{F26BCB9B-235F-46D6-BD17-ADFD0DE6CB96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25" creationId="{4072B657-4F47-4B33-B6E7-62FE37EB0D54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26" creationId="{0883B855-7F72-4AF0-960B-4C5BEACFF721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28" creationId="{61EC4020-6B81-4DB2-B732-1EA01BC3E800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34" creationId="{1E72BBD1-FC12-4FA5-95B7-972B0F107BAF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38" creationId="{39E73D59-4AF7-47FC-8316-3AF1C3904F62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42" creationId="{BA8C0FB3-2FCE-4C33-AA0E-25ECBDFC528E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48" creationId="{DEB4F7B8-F8B9-4913-B965-A7D019B0D3BA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49" creationId="{C75EEB68-2617-4913-8A42-13BADBA728E9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50" creationId="{A6D87404-7898-48F1-A741-97FCD8AF77D2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6:08.067" v="577"/>
          <ac:cxnSpMkLst>
            <pc:docMk/>
            <pc:sldMk cId="2554618019" sldId="269"/>
            <ac:cxnSpMk id="155" creationId="{5DC6B004-A999-4BF0-8701-5DEFCF4BA733}"/>
          </ac:cxnSpMkLst>
        </pc:cxnChg>
      </pc:sldChg>
      <pc:sldChg chg="del">
        <pc:chgData name="u201519053 (Mejia Rodriguez, Luis German)" userId="S::u201519053@upc.edu.pe::6c0aef08-85fe-4653-a016-b03b1e50210d" providerId="AD" clId="Web-{C02587AF-0EED-3DA8-5F2C-A0BF67E28496}" dt="2021-09-22T06:00:01.839" v="632"/>
        <pc:sldMkLst>
          <pc:docMk/>
          <pc:sldMk cId="317346644" sldId="271"/>
        </pc:sldMkLst>
      </pc:sldChg>
      <pc:sldChg chg="del">
        <pc:chgData name="u201519053 (Mejia Rodriguez, Luis German)" userId="S::u201519053@upc.edu.pe::6c0aef08-85fe-4653-a016-b03b1e50210d" providerId="AD" clId="Web-{C02587AF-0EED-3DA8-5F2C-A0BF67E28496}" dt="2021-09-22T06:00:06.558" v="633"/>
        <pc:sldMkLst>
          <pc:docMk/>
          <pc:sldMk cId="4117266902" sldId="272"/>
        </pc:sldMkLst>
      </pc:sldChg>
      <pc:sldChg chg="del">
        <pc:chgData name="u201519053 (Mejia Rodriguez, Luis German)" userId="S::u201519053@upc.edu.pe::6c0aef08-85fe-4653-a016-b03b1e50210d" providerId="AD" clId="Web-{C02587AF-0EED-3DA8-5F2C-A0BF67E28496}" dt="2021-09-22T05:58:58.556" v="631"/>
        <pc:sldMkLst>
          <pc:docMk/>
          <pc:sldMk cId="1599217531" sldId="273"/>
        </pc:sldMkLst>
      </pc:sldChg>
      <pc:sldChg chg="del">
        <pc:chgData name="u201519053 (Mejia Rodriguez, Luis German)" userId="S::u201519053@upc.edu.pe::6c0aef08-85fe-4653-a016-b03b1e50210d" providerId="AD" clId="Web-{C02587AF-0EED-3DA8-5F2C-A0BF67E28496}" dt="2021-09-22T05:56:44.646" v="585"/>
        <pc:sldMkLst>
          <pc:docMk/>
          <pc:sldMk cId="740907285" sldId="274"/>
        </pc:sldMkLst>
      </pc:sldChg>
      <pc:sldChg chg="del">
        <pc:chgData name="u201519053 (Mejia Rodriguez, Luis German)" userId="S::u201519053@upc.edu.pe::6c0aef08-85fe-4653-a016-b03b1e50210d" providerId="AD" clId="Web-{C02587AF-0EED-3DA8-5F2C-A0BF67E28496}" dt="2021-09-22T05:56:44.646" v="584"/>
        <pc:sldMkLst>
          <pc:docMk/>
          <pc:sldMk cId="3876870454" sldId="276"/>
        </pc:sldMkLst>
      </pc:sldChg>
      <pc:sldChg chg="del">
        <pc:chgData name="u201519053 (Mejia Rodriguez, Luis German)" userId="S::u201519053@upc.edu.pe::6c0aef08-85fe-4653-a016-b03b1e50210d" providerId="AD" clId="Web-{C02587AF-0EED-3DA8-5F2C-A0BF67E28496}" dt="2021-09-22T05:56:44.631" v="583"/>
        <pc:sldMkLst>
          <pc:docMk/>
          <pc:sldMk cId="1997639320" sldId="277"/>
        </pc:sldMkLst>
      </pc:sldChg>
      <pc:sldChg chg="del">
        <pc:chgData name="u201519053 (Mejia Rodriguez, Luis German)" userId="S::u201519053@upc.edu.pe::6c0aef08-85fe-4653-a016-b03b1e50210d" providerId="AD" clId="Web-{C02587AF-0EED-3DA8-5F2C-A0BF67E28496}" dt="2021-09-22T05:56:44.631" v="582"/>
        <pc:sldMkLst>
          <pc:docMk/>
          <pc:sldMk cId="1860897671" sldId="278"/>
        </pc:sldMkLst>
      </pc:sldChg>
      <pc:sldChg chg="addSp delSp modSp">
        <pc:chgData name="u201519053 (Mejia Rodriguez, Luis German)" userId="S::u201519053@upc.edu.pe::6c0aef08-85fe-4653-a016-b03b1e50210d" providerId="AD" clId="Web-{C02587AF-0EED-3DA8-5F2C-A0BF67E28496}" dt="2021-09-22T05:58:21.758" v="630" actId="20577"/>
        <pc:sldMkLst>
          <pc:docMk/>
          <pc:sldMk cId="2174890627" sldId="279"/>
        </pc:sldMkLst>
        <pc:spChg chg="del">
          <ac:chgData name="u201519053 (Mejia Rodriguez, Luis German)" userId="S::u201519053@upc.edu.pe::6c0aef08-85fe-4653-a016-b03b1e50210d" providerId="AD" clId="Web-{C02587AF-0EED-3DA8-5F2C-A0BF67E28496}" dt="2021-09-22T05:57:03.881" v="628"/>
          <ac:spMkLst>
            <pc:docMk/>
            <pc:sldMk cId="2174890627" sldId="279"/>
            <ac:spMk id="9" creationId="{2A952FA6-4DF3-4527-B589-EF428AB25440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09"/>
          <ac:spMkLst>
            <pc:docMk/>
            <pc:sldMk cId="2174890627" sldId="279"/>
            <ac:spMk id="18" creationId="{11F19C09-E2D8-4F4E-A159-93C9FE8A623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81" v="619"/>
          <ac:spMkLst>
            <pc:docMk/>
            <pc:sldMk cId="2174890627" sldId="279"/>
            <ac:spMk id="45" creationId="{637379B2-600E-4E04-82A6-5F74434384EF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47" creationId="{C452B309-0C5D-4EF4-84A8-B383DC1DF7C7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55" creationId="{46296593-E74B-4AFE-A715-1EA658E72CA9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56" creationId="{EF0F05A3-CBBF-4DF1-94C2-070751B6DB59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57" creationId="{51F4A7EF-4E29-45BD-80F1-2B014BC77668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58" creationId="{4D780E02-DF70-426D-BE58-DFA8F408DC5F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59" creationId="{6E1817AA-710B-4E18-91F5-BB233AAD10EA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60" creationId="{84F6B986-0FAA-4710-B8A4-C3D399FC6D9E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18"/>
          <ac:spMkLst>
            <pc:docMk/>
            <pc:sldMk cId="2174890627" sldId="279"/>
            <ac:spMk id="62" creationId="{119F0652-29A2-437F-B2A2-BC87DBA833AB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63" creationId="{FC073BC7-DECD-45C3-AA4B-E186B8689E8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17"/>
          <ac:spMkLst>
            <pc:docMk/>
            <pc:sldMk cId="2174890627" sldId="279"/>
            <ac:spMk id="64" creationId="{ED41F5B1-40B6-4E95-B80A-776026F9FDF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16"/>
          <ac:spMkLst>
            <pc:docMk/>
            <pc:sldMk cId="2174890627" sldId="279"/>
            <ac:spMk id="65" creationId="{E8C1A9CC-255C-44B6-8E4B-032F8593FDE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15"/>
          <ac:spMkLst>
            <pc:docMk/>
            <pc:sldMk cId="2174890627" sldId="279"/>
            <ac:spMk id="66" creationId="{7E91346C-315E-4827-B62B-D9F647A411BB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14"/>
          <ac:spMkLst>
            <pc:docMk/>
            <pc:sldMk cId="2174890627" sldId="279"/>
            <ac:spMk id="67" creationId="{A7367829-EB3F-4268-9843-F391F0153880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13"/>
          <ac:spMkLst>
            <pc:docMk/>
            <pc:sldMk cId="2174890627" sldId="279"/>
            <ac:spMk id="68" creationId="{D7D4D03E-561F-4FD0-89D1-3D256036FB2D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12"/>
          <ac:spMkLst>
            <pc:docMk/>
            <pc:sldMk cId="2174890627" sldId="279"/>
            <ac:spMk id="69" creationId="{6139A9C2-61DD-4D90-8C1B-77606D26402E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11"/>
          <ac:spMkLst>
            <pc:docMk/>
            <pc:sldMk cId="2174890627" sldId="279"/>
            <ac:spMk id="70" creationId="{BD6AAE82-E882-4745-9012-EE9D5F8848D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72" creationId="{70A328C2-648C-4300-8825-E5CC376C8E18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73" creationId="{0ADACEF9-CDD7-4CCC-B8E7-5F7EA56B5407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74" creationId="{289880D0-426D-4268-9F11-F40200C04317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75" creationId="{4C2B4385-F4A1-4194-A24D-3B20942C53D7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76" creationId="{A9C499F7-FB66-40BA-9938-A8727FF707E6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77" creationId="{461F147D-43C7-46F3-8EBA-73A36056D58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78" creationId="{09B869AF-35D5-447B-B938-19B45F9DC188}"/>
          </ac:spMkLst>
        </pc:spChg>
        <pc:spChg chg="add mod">
          <ac:chgData name="u201519053 (Mejia Rodriguez, Luis German)" userId="S::u201519053@upc.edu.pe::6c0aef08-85fe-4653-a016-b03b1e50210d" providerId="AD" clId="Web-{C02587AF-0EED-3DA8-5F2C-A0BF67E28496}" dt="2021-09-22T05:58:21.758" v="630" actId="20577"/>
          <ac:spMkLst>
            <pc:docMk/>
            <pc:sldMk cId="2174890627" sldId="279"/>
            <ac:spMk id="79" creationId="{85824297-2CD2-4D4D-B224-D350B37F458F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80" creationId="{D1FD751D-5118-4199-A284-6072F7DEB5A0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84" creationId="{7D4A2D84-AEFB-4CF6-A73D-7DB57299C731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85" creationId="{DEE31CC7-F512-4FE7-BE58-FADB2A5C7EB0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86" creationId="{1DB5FDC1-664D-4D5D-9025-DD2ACADB3453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87" creationId="{3F0A1EA0-D323-4E36-92FA-F2E1CD79CAEA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88" creationId="{9D6B19B8-2793-47AC-8900-AD7D91998089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90" creationId="{91118D7D-C488-4EDA-8820-ED0DF307ABF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7:05.209" v="629"/>
          <ac:spMkLst>
            <pc:docMk/>
            <pc:sldMk cId="2174890627" sldId="279"/>
            <ac:spMk id="92" creationId="{004367A2-18C5-4943-B4E2-BD0F1A7CFB21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50" v="588"/>
          <ac:spMkLst>
            <pc:docMk/>
            <pc:sldMk cId="2174890627" sldId="279"/>
            <ac:spMk id="100" creationId="{E33DB810-C8C1-40AF-A6A1-46C0AD7FE883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50" v="589"/>
          <ac:spMkLst>
            <pc:docMk/>
            <pc:sldMk cId="2174890627" sldId="279"/>
            <ac:spMk id="101" creationId="{4BF84596-C2A0-4EFD-96C3-E93B23356379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50" v="590"/>
          <ac:spMkLst>
            <pc:docMk/>
            <pc:sldMk cId="2174890627" sldId="279"/>
            <ac:spMk id="102" creationId="{23C3D2CC-D097-4800-8AB0-7738F94B308E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07"/>
          <ac:spMkLst>
            <pc:docMk/>
            <pc:sldMk cId="2174890627" sldId="279"/>
            <ac:spMk id="103" creationId="{7D5577EC-8658-4B98-A43A-73CBD7ABBBEC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06"/>
          <ac:spMkLst>
            <pc:docMk/>
            <pc:sldMk cId="2174890627" sldId="279"/>
            <ac:spMk id="104" creationId="{208E250D-7DE0-4300-A74C-33543D39CD94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05"/>
          <ac:spMkLst>
            <pc:docMk/>
            <pc:sldMk cId="2174890627" sldId="279"/>
            <ac:spMk id="105" creationId="{263994D3-C0BF-47CC-8D2D-9FB138F7F3F1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04"/>
          <ac:spMkLst>
            <pc:docMk/>
            <pc:sldMk cId="2174890627" sldId="279"/>
            <ac:spMk id="106" creationId="{7765820F-5E96-471E-8FAB-9E0F74F3B947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03"/>
          <ac:spMkLst>
            <pc:docMk/>
            <pc:sldMk cId="2174890627" sldId="279"/>
            <ac:spMk id="107" creationId="{6563445E-3DB6-499E-A993-8C76C434830E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02"/>
          <ac:spMkLst>
            <pc:docMk/>
            <pc:sldMk cId="2174890627" sldId="279"/>
            <ac:spMk id="108" creationId="{DBD24973-D140-48BA-A6A8-96A4BE3931E0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01"/>
          <ac:spMkLst>
            <pc:docMk/>
            <pc:sldMk cId="2174890627" sldId="279"/>
            <ac:spMk id="109" creationId="{030D071B-67CF-4190-B934-51C85917C6A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600"/>
          <ac:spMkLst>
            <pc:docMk/>
            <pc:sldMk cId="2174890627" sldId="279"/>
            <ac:spMk id="110" creationId="{F3569510-3CCA-46C2-9F08-F8986ECA61E6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599"/>
          <ac:spMkLst>
            <pc:docMk/>
            <pc:sldMk cId="2174890627" sldId="279"/>
            <ac:spMk id="111" creationId="{64B9266A-DF70-4983-A16E-FB0346653BB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65" v="598"/>
          <ac:spMkLst>
            <pc:docMk/>
            <pc:sldMk cId="2174890627" sldId="279"/>
            <ac:spMk id="112" creationId="{A78FBA96-1E99-4612-8F0C-6C84C30ED43C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50" v="597"/>
          <ac:spMkLst>
            <pc:docMk/>
            <pc:sldMk cId="2174890627" sldId="279"/>
            <ac:spMk id="113" creationId="{98669CFB-58F0-4D4F-A495-DCCC9AB55BF1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50" v="596"/>
          <ac:spMkLst>
            <pc:docMk/>
            <pc:sldMk cId="2174890627" sldId="279"/>
            <ac:spMk id="114" creationId="{13EA38E4-EA41-4CDC-8876-9B47CD49E15D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50" v="595"/>
          <ac:spMkLst>
            <pc:docMk/>
            <pc:sldMk cId="2174890627" sldId="279"/>
            <ac:spMk id="115" creationId="{0AD86BD1-61E4-4D4B-91AB-2331BB11411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50" v="594"/>
          <ac:spMkLst>
            <pc:docMk/>
            <pc:sldMk cId="2174890627" sldId="279"/>
            <ac:spMk id="116" creationId="{6D0576AC-BD50-4590-909D-A641FA54FF16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34" v="587"/>
          <ac:spMkLst>
            <pc:docMk/>
            <pc:sldMk cId="2174890627" sldId="279"/>
            <ac:spMk id="129" creationId="{E5A15D1F-5B35-4FDF-AD62-8BE43098C91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7:03.834" v="586"/>
          <ac:spMkLst>
            <pc:docMk/>
            <pc:sldMk cId="2174890627" sldId="279"/>
            <ac:spMk id="132" creationId="{1BD1FF89-B893-4FC3-840C-FDA663F41FA3}"/>
          </ac:spMkLst>
        </pc:spChg>
        <pc:cxnChg chg="del">
          <ac:chgData name="u201519053 (Mejia Rodriguez, Luis German)" userId="S::u201519053@upc.edu.pe::6c0aef08-85fe-4653-a016-b03b1e50210d" providerId="AD" clId="Web-{C02587AF-0EED-3DA8-5F2C-A0BF67E28496}" dt="2021-09-22T05:57:03.865" v="610"/>
          <ac:cxnSpMkLst>
            <pc:docMk/>
            <pc:sldMk cId="2174890627" sldId="279"/>
            <ac:cxnSpMk id="10" creationId="{9BA88443-4ED7-41A9-A06D-5D512188610A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7:03.881" v="627"/>
          <ac:cxnSpMkLst>
            <pc:docMk/>
            <pc:sldMk cId="2174890627" sldId="279"/>
            <ac:cxnSpMk id="11" creationId="{89DC018E-C382-40CC-BFA2-A43529E1E44F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7:03.881" v="626"/>
          <ac:cxnSpMkLst>
            <pc:docMk/>
            <pc:sldMk cId="2174890627" sldId="279"/>
            <ac:cxnSpMk id="12" creationId="{A139913D-E8BE-4F5D-A567-FBE1172FBD1D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7:03.881" v="625"/>
          <ac:cxnSpMkLst>
            <pc:docMk/>
            <pc:sldMk cId="2174890627" sldId="279"/>
            <ac:cxnSpMk id="28" creationId="{1AF1E87C-8649-48A8-879F-10E08A82D690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7:03.881" v="624"/>
          <ac:cxnSpMkLst>
            <pc:docMk/>
            <pc:sldMk cId="2174890627" sldId="279"/>
            <ac:cxnSpMk id="29" creationId="{40B30D86-293B-4403-B5BF-2B8FFDC1EC5E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7:03.881" v="623"/>
          <ac:cxnSpMkLst>
            <pc:docMk/>
            <pc:sldMk cId="2174890627" sldId="279"/>
            <ac:cxnSpMk id="30" creationId="{62C19B0C-E136-434C-B998-C3864EF10BF5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7:03.881" v="622"/>
          <ac:cxnSpMkLst>
            <pc:docMk/>
            <pc:sldMk cId="2174890627" sldId="279"/>
            <ac:cxnSpMk id="31" creationId="{34BBB3FF-C359-4892-BD83-ECF026757E46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7:03.881" v="621"/>
          <ac:cxnSpMkLst>
            <pc:docMk/>
            <pc:sldMk cId="2174890627" sldId="279"/>
            <ac:cxnSpMk id="36" creationId="{849C712B-12A6-4E6A-8A75-F9662B75C9B6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7:03.881" v="620"/>
          <ac:cxnSpMkLst>
            <pc:docMk/>
            <pc:sldMk cId="2174890627" sldId="279"/>
            <ac:cxnSpMk id="44" creationId="{3D00996A-CD41-458E-8AD1-F8A191E04B10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48" creationId="{1DA010E8-BC9C-4D16-9284-B02132F2DFF2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49" creationId="{35235317-E93F-4BDC-846F-3BB2D91E3202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50" creationId="{05DEB4C9-8ACF-46E5-817F-1BD21F933FFA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51" creationId="{3462EA3E-C6B2-41A7-AF01-68222504FD5B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52" creationId="{6F9CA3DF-5CE9-46BC-B6E3-CA65F597BB63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53" creationId="{1F3D724C-DF9C-47EB-880D-2189A4C2FDD8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54" creationId="{05A24CD7-BC13-4F89-9512-8C9C6DB56F01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61" creationId="{A52B90AB-A956-4F49-BF6F-1C2CBA9E4CA4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71" creationId="{E35B786E-507B-43F0-AF95-1324C8EA430C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81" creationId="{0EB89510-BEFA-49D4-AB79-596DC5C4DDDA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82" creationId="{FBCEAED8-17F4-4D78-8E6E-F0FA0E448D96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83" creationId="{09BFB75D-3A59-4D53-B3E1-A8984EB0BD23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89" creationId="{1A9CBE54-3553-4350-8843-011B3D848856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7:05.209" v="629"/>
          <ac:cxnSpMkLst>
            <pc:docMk/>
            <pc:sldMk cId="2174890627" sldId="279"/>
            <ac:cxnSpMk id="91" creationId="{171B3A0B-9CAB-45E3-8B52-0D14942F4C0F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7:03.865" v="608"/>
          <ac:cxnSpMkLst>
            <pc:docMk/>
            <pc:sldMk cId="2174890627" sldId="279"/>
            <ac:cxnSpMk id="99" creationId="{69A5BD37-361A-4099-A8D2-85B17EBDC573}"/>
          </ac:cxnSpMkLst>
        </pc:cxnChg>
        <pc:cxnChg chg="del mod">
          <ac:chgData name="u201519053 (Mejia Rodriguez, Luis German)" userId="S::u201519053@upc.edu.pe::6c0aef08-85fe-4653-a016-b03b1e50210d" providerId="AD" clId="Web-{C02587AF-0EED-3DA8-5F2C-A0BF67E28496}" dt="2021-09-22T05:57:03.850" v="593"/>
          <ac:cxnSpMkLst>
            <pc:docMk/>
            <pc:sldMk cId="2174890627" sldId="279"/>
            <ac:cxnSpMk id="118" creationId="{00CF57A2-37DA-4F31-9E6C-867DAF578550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7:03.850" v="592"/>
          <ac:cxnSpMkLst>
            <pc:docMk/>
            <pc:sldMk cId="2174890627" sldId="279"/>
            <ac:cxnSpMk id="120" creationId="{58EB60AF-3A10-475D-B5DE-C2CB6FFE16F1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7:03.850" v="591"/>
          <ac:cxnSpMkLst>
            <pc:docMk/>
            <pc:sldMk cId="2174890627" sldId="279"/>
            <ac:cxnSpMk id="125" creationId="{AF36A877-F189-4483-B939-7C32B82E8892}"/>
          </ac:cxnSpMkLst>
        </pc:cxnChg>
      </pc:sldChg>
      <pc:sldChg chg="modSp">
        <pc:chgData name="u201519053 (Mejia Rodriguez, Luis German)" userId="S::u201519053@upc.edu.pe::6c0aef08-85fe-4653-a016-b03b1e50210d" providerId="AD" clId="Web-{C02587AF-0EED-3DA8-5F2C-A0BF67E28496}" dt="2021-09-22T05:01:38.865" v="87" actId="20577"/>
        <pc:sldMkLst>
          <pc:docMk/>
          <pc:sldMk cId="1667273690" sldId="281"/>
        </pc:sldMkLst>
        <pc:spChg chg="mod">
          <ac:chgData name="u201519053 (Mejia Rodriguez, Luis German)" userId="S::u201519053@upc.edu.pe::6c0aef08-85fe-4653-a016-b03b1e50210d" providerId="AD" clId="Web-{C02587AF-0EED-3DA8-5F2C-A0BF67E28496}" dt="2021-09-22T05:01:38.865" v="87" actId="20577"/>
          <ac:spMkLst>
            <pc:docMk/>
            <pc:sldMk cId="1667273690" sldId="281"/>
            <ac:spMk id="6" creationId="{D1920445-2224-41CF-9436-C0A0A7CBF3A4}"/>
          </ac:spMkLst>
        </pc:spChg>
      </pc:sldChg>
      <pc:sldChg chg="addSp delSp modSp add replId">
        <pc:chgData name="u201519053 (Mejia Rodriguez, Luis German)" userId="S::u201519053@upc.edu.pe::6c0aef08-85fe-4653-a016-b03b1e50210d" providerId="AD" clId="Web-{C02587AF-0EED-3DA8-5F2C-A0BF67E28496}" dt="2021-09-22T06:28:20.887" v="701" actId="20577"/>
        <pc:sldMkLst>
          <pc:docMk/>
          <pc:sldMk cId="1357869701" sldId="282"/>
        </pc:sldMkLst>
        <pc:spChg chg="add del mod">
          <ac:chgData name="u201519053 (Mejia Rodriguez, Luis German)" userId="S::u201519053@upc.edu.pe::6c0aef08-85fe-4653-a016-b03b1e50210d" providerId="AD" clId="Web-{C02587AF-0EED-3DA8-5F2C-A0BF67E28496}" dt="2021-09-22T05:54:53.016" v="520"/>
          <ac:spMkLst>
            <pc:docMk/>
            <pc:sldMk cId="1357869701" sldId="282"/>
            <ac:spMk id="3" creationId="{439B3F62-A5A2-4B30-8D5E-DE7E75EB062C}"/>
          </ac:spMkLst>
        </pc:spChg>
        <pc:spChg chg="mod">
          <ac:chgData name="u201519053 (Mejia Rodriguez, Luis German)" userId="S::u201519053@upc.edu.pe::6c0aef08-85fe-4653-a016-b03b1e50210d" providerId="AD" clId="Web-{C02587AF-0EED-3DA8-5F2C-A0BF67E28496}" dt="2021-09-22T06:28:20.887" v="701" actId="20577"/>
          <ac:spMkLst>
            <pc:docMk/>
            <pc:sldMk cId="1357869701" sldId="282"/>
            <ac:spMk id="4" creationId="{2C9CFA09-066E-4755-A0B4-91DB33687227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50" v="517"/>
          <ac:spMkLst>
            <pc:docMk/>
            <pc:sldMk cId="1357869701" sldId="282"/>
            <ac:spMk id="6" creationId="{4AB0A08F-E7E0-47EA-BE9B-8CF48368423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34" v="516"/>
          <ac:spMkLst>
            <pc:docMk/>
            <pc:sldMk cId="1357869701" sldId="282"/>
            <ac:spMk id="7" creationId="{553AE396-5928-4ED8-9F89-D4ACB93B4914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47" creationId="{8A3341C9-8297-4EBC-B77A-D0D0DB07AD9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48" creationId="{67A67AEE-180E-4242-8650-60FC9A218DF8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49" creationId="{0A5AC21D-1F87-4F36-B67E-ED81C6BF0226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50" creationId="{66A8B943-45CB-460B-BEF5-F3523D445CE6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51" creationId="{DDC8945D-CA8D-4E89-82FB-26CFCDAFDB1F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52" creationId="{C0A2BE84-2E9A-4AC5-B252-F1E6A124BCEA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53" creationId="{FD307AB4-C01F-4C92-98E2-11AB348DDD64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60" creationId="{29246CDB-A091-4FF8-85D3-EE0C83347C99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61" creationId="{4D78F18D-DE54-4F70-A5C2-27FEB640DB06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62" creationId="{180A356F-CEB6-4F5A-8C9F-93A56B3C6C3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63" creationId="{C2FD55D3-F03D-43D1-B3CD-BDB2AF859721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64" creationId="{0541956B-1A4C-43BE-AB41-BD08051116D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65" creationId="{9FAD38C4-3DD5-4822-A604-F80A61487EE0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50" v="518"/>
          <ac:spMkLst>
            <pc:docMk/>
            <pc:sldMk cId="1357869701" sldId="282"/>
            <ac:spMk id="66" creationId="{09EBE6CC-C76E-4906-8C38-00F014E30A6A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67" creationId="{B4BA7BE7-4D4B-4AF3-8B0D-7BEDF343BFC9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68" creationId="{9243E05F-ED81-4368-85E5-2A61EC2384A4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73" creationId="{84B87205-302F-461B-AC3D-661D0EDC0A8D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74" creationId="{35E475C5-BCC2-4525-8710-754F70EBF4D9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75" creationId="{385925FC-F6D9-4DCD-B15A-C8D131927A30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80" creationId="{FCA38612-09E2-470A-ABF9-DB38C889E246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81" creationId="{E756A92B-1161-445F-BEA6-A771E006C5D5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82" creationId="{7D0A2871-3033-42F4-96D6-67BC4A813B14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83" creationId="{04B2DFD1-BC73-4A97-898E-E6E964374E2B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85" creationId="{BFF3486D-EF7B-46D9-A1C6-1C35C4F77EFA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86" creationId="{5CED15BA-819C-4473-9B18-DE796A257BE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87" creationId="{84931F01-7586-4EF9-A76B-7372289FAE2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88" creationId="{D9CE3609-A7D6-4F30-9BCE-BBBF2A05B520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89" creationId="{1349E0E0-105A-488D-A713-B12FAD312F59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90" creationId="{81B71269-1D2A-46D4-A452-3B75D00699E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91" creationId="{AD95BA3B-B816-4A12-A502-17B20EE8E8FC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92" creationId="{3FDF59AC-BC65-460E-9A9C-965FDF6681BE}"/>
          </ac:spMkLst>
        </pc:spChg>
        <pc:spChg chg="add">
          <ac:chgData name="u201519053 (Mejia Rodriguez, Luis German)" userId="S::u201519053@upc.edu.pe::6c0aef08-85fe-4653-a016-b03b1e50210d" providerId="AD" clId="Web-{C02587AF-0EED-3DA8-5F2C-A0BF67E28496}" dt="2021-09-22T05:54:50" v="519"/>
          <ac:spMkLst>
            <pc:docMk/>
            <pc:sldMk cId="1357869701" sldId="282"/>
            <ac:spMk id="93" creationId="{015C4516-2D30-43CF-9C4B-9DC6A7048E16}"/>
          </ac:spMkLst>
        </pc:spChg>
        <pc:spChg chg="add mod">
          <ac:chgData name="u201519053 (Mejia Rodriguez, Luis German)" userId="S::u201519053@upc.edu.pe::6c0aef08-85fe-4653-a016-b03b1e50210d" providerId="AD" clId="Web-{C02587AF-0EED-3DA8-5F2C-A0BF67E28496}" dt="2021-09-22T05:55:02.969" v="523" actId="20577"/>
          <ac:spMkLst>
            <pc:docMk/>
            <pc:sldMk cId="1357869701" sldId="282"/>
            <ac:spMk id="94" creationId="{8E2E7080-D78E-4B5C-A6F3-5231438EA3FD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34" v="515"/>
          <ac:spMkLst>
            <pc:docMk/>
            <pc:sldMk cId="1357869701" sldId="282"/>
            <ac:spMk id="95" creationId="{B57AED6F-BAE6-4D3D-BFC1-B6BD5DC2E7A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34" v="514"/>
          <ac:spMkLst>
            <pc:docMk/>
            <pc:sldMk cId="1357869701" sldId="282"/>
            <ac:spMk id="96" creationId="{AF82D220-6B55-4AF2-9A4A-E36241790FDD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34" v="513"/>
          <ac:spMkLst>
            <pc:docMk/>
            <pc:sldMk cId="1357869701" sldId="282"/>
            <ac:spMk id="97" creationId="{5764D919-C9FF-40AA-B94F-A990DF796AB5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512"/>
          <ac:spMkLst>
            <pc:docMk/>
            <pc:sldMk cId="1357869701" sldId="282"/>
            <ac:spMk id="98" creationId="{4329CD6E-9204-4E79-8EB5-87B2D3B84A0B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511"/>
          <ac:spMkLst>
            <pc:docMk/>
            <pc:sldMk cId="1357869701" sldId="282"/>
            <ac:spMk id="99" creationId="{F938CFA7-A8F6-4951-A932-6652A8B6E08D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504"/>
          <ac:spMkLst>
            <pc:docMk/>
            <pc:sldMk cId="1357869701" sldId="282"/>
            <ac:spMk id="106" creationId="{6AF979CC-A00D-4FD5-9843-9AFDC7CE3D0E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503"/>
          <ac:spMkLst>
            <pc:docMk/>
            <pc:sldMk cId="1357869701" sldId="282"/>
            <ac:spMk id="107" creationId="{5863F2EC-786E-4082-99B5-69C481D2B20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502"/>
          <ac:spMkLst>
            <pc:docMk/>
            <pc:sldMk cId="1357869701" sldId="282"/>
            <ac:spMk id="108" creationId="{3CFA39C9-3CC7-4387-B016-3E4CA0DA4E98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501"/>
          <ac:spMkLst>
            <pc:docMk/>
            <pc:sldMk cId="1357869701" sldId="282"/>
            <ac:spMk id="109" creationId="{F9366C68-9EB4-45D0-8227-8271F343B98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500"/>
          <ac:spMkLst>
            <pc:docMk/>
            <pc:sldMk cId="1357869701" sldId="282"/>
            <ac:spMk id="110" creationId="{F304FBF1-606F-44C5-8D3B-ECCFDAAB5BB4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499"/>
          <ac:spMkLst>
            <pc:docMk/>
            <pc:sldMk cId="1357869701" sldId="282"/>
            <ac:spMk id="111" creationId="{5F274BBC-2B18-4C4D-9CA5-6A6BB27907BC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498"/>
          <ac:spMkLst>
            <pc:docMk/>
            <pc:sldMk cId="1357869701" sldId="282"/>
            <ac:spMk id="112" creationId="{C01BF4D6-DDB8-4B3B-B10C-52E62913EEBC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497"/>
          <ac:spMkLst>
            <pc:docMk/>
            <pc:sldMk cId="1357869701" sldId="282"/>
            <ac:spMk id="113" creationId="{340ED02C-DBCA-4AF4-AD84-C9739BE16A37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492"/>
          <ac:spMkLst>
            <pc:docMk/>
            <pc:sldMk cId="1357869701" sldId="282"/>
            <ac:spMk id="118" creationId="{176545AA-6AB5-4525-B731-522AFB741FEF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19" v="491"/>
          <ac:spMkLst>
            <pc:docMk/>
            <pc:sldMk cId="1357869701" sldId="282"/>
            <ac:spMk id="119" creationId="{37C7D613-AF64-421C-B213-2D191D6BAF9E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03" v="490"/>
          <ac:spMkLst>
            <pc:docMk/>
            <pc:sldMk cId="1357869701" sldId="282"/>
            <ac:spMk id="120" creationId="{4723C3DB-2444-4384-9669-9A1B7CB4244D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03" v="489"/>
          <ac:spMkLst>
            <pc:docMk/>
            <pc:sldMk cId="1357869701" sldId="282"/>
            <ac:spMk id="121" creationId="{EAE7E920-66B4-44B6-A9F9-0481623F271D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03" v="484"/>
          <ac:spMkLst>
            <pc:docMk/>
            <pc:sldMk cId="1357869701" sldId="282"/>
            <ac:spMk id="126" creationId="{E5BE84EE-E41B-434A-BB5B-66FCCFAE6472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03" v="483"/>
          <ac:spMkLst>
            <pc:docMk/>
            <pc:sldMk cId="1357869701" sldId="282"/>
            <ac:spMk id="127" creationId="{16D2CAA8-5F35-4757-B7C0-219EF4221D07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03" v="482"/>
          <ac:spMkLst>
            <pc:docMk/>
            <pc:sldMk cId="1357869701" sldId="282"/>
            <ac:spMk id="128" creationId="{35DF1BB2-20B7-426D-9EB7-F354F32B4074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03" v="481"/>
          <ac:spMkLst>
            <pc:docMk/>
            <pc:sldMk cId="1357869701" sldId="282"/>
            <ac:spMk id="129" creationId="{E6811B8C-C6D0-4D26-9B74-2A15EE25E60D}"/>
          </ac:spMkLst>
        </pc:spChg>
        <pc:spChg chg="del">
          <ac:chgData name="u201519053 (Mejia Rodriguez, Luis German)" userId="S::u201519053@upc.edu.pe::6c0aef08-85fe-4653-a016-b03b1e50210d" providerId="AD" clId="Web-{C02587AF-0EED-3DA8-5F2C-A0BF67E28496}" dt="2021-09-22T05:54:48.203" v="479"/>
          <ac:spMkLst>
            <pc:docMk/>
            <pc:sldMk cId="1357869701" sldId="282"/>
            <ac:spMk id="131" creationId="{9BD043E2-F84C-4EAF-8B64-B416088B4011}"/>
          </ac:spMkLst>
        </pc:sp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54" creationId="{C3AA1A2B-8F7F-487E-B196-98834552FA7A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55" creationId="{DB2A0397-42B8-4696-9AD5-1AFB4AABEAD4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56" creationId="{76966061-7F16-4F7D-9078-2F3EFEC285C1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57" creationId="{E5695B1E-821B-408C-9157-BE84FB3C1F53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58" creationId="{055E33C4-8CC2-42A6-B621-A81C9399A465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59" creationId="{6DFBF9E0-E6D0-4B59-BBA0-F9325607E804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69" creationId="{1522B7C5-4E80-485F-9AC9-BEF3C9DA2210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70" creationId="{3EDC5921-E4F4-482E-B43D-2A32EAE7A934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71" creationId="{D469C105-DA6E-4997-8E2D-C2460D1526B1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72" creationId="{4CC9EBE2-A7B0-4CEC-B31D-801C52183BBC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76" creationId="{337BDA3C-F24B-4ED3-8DCA-495ED19F43E5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77" creationId="{400F60B4-40D9-4588-AE32-F27F654CBBEB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78" creationId="{195CCA3E-8AB4-4395-A9A1-D5F751BEF96A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79" creationId="{3F646B47-E7BC-4F97-8DE3-56B3D81F7A3C}"/>
          </ac:cxnSpMkLst>
        </pc:cxnChg>
        <pc:cxnChg chg="add">
          <ac:chgData name="u201519053 (Mejia Rodriguez, Luis German)" userId="S::u201519053@upc.edu.pe::6c0aef08-85fe-4653-a016-b03b1e50210d" providerId="AD" clId="Web-{C02587AF-0EED-3DA8-5F2C-A0BF67E28496}" dt="2021-09-22T05:54:50" v="519"/>
          <ac:cxnSpMkLst>
            <pc:docMk/>
            <pc:sldMk cId="1357869701" sldId="282"/>
            <ac:cxnSpMk id="84" creationId="{F2B57F8B-CC9E-492A-A95A-33C2EB8ED27B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19" v="510"/>
          <ac:cxnSpMkLst>
            <pc:docMk/>
            <pc:sldMk cId="1357869701" sldId="282"/>
            <ac:cxnSpMk id="100" creationId="{D7201DC3-0260-4D96-8986-D3238F1F0C36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19" v="509"/>
          <ac:cxnSpMkLst>
            <pc:docMk/>
            <pc:sldMk cId="1357869701" sldId="282"/>
            <ac:cxnSpMk id="101" creationId="{79DF127B-37A1-4A05-B42E-DC81F66AFD35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19" v="508"/>
          <ac:cxnSpMkLst>
            <pc:docMk/>
            <pc:sldMk cId="1357869701" sldId="282"/>
            <ac:cxnSpMk id="102" creationId="{3273FE05-95A9-4F2E-A679-DC12C5AFBAB7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19" v="507"/>
          <ac:cxnSpMkLst>
            <pc:docMk/>
            <pc:sldMk cId="1357869701" sldId="282"/>
            <ac:cxnSpMk id="103" creationId="{E15655E1-FA47-481A-9A6C-634D2DFF3375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19" v="506"/>
          <ac:cxnSpMkLst>
            <pc:docMk/>
            <pc:sldMk cId="1357869701" sldId="282"/>
            <ac:cxnSpMk id="104" creationId="{490956BB-FDCC-475F-B943-9DC805B243DC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19" v="505"/>
          <ac:cxnSpMkLst>
            <pc:docMk/>
            <pc:sldMk cId="1357869701" sldId="282"/>
            <ac:cxnSpMk id="105" creationId="{8C4E62B8-5946-4E97-8901-830C1F5B6733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19" v="496"/>
          <ac:cxnSpMkLst>
            <pc:docMk/>
            <pc:sldMk cId="1357869701" sldId="282"/>
            <ac:cxnSpMk id="114" creationId="{CBB35A66-4C3E-41CE-99C3-E3D131FD3450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19" v="495"/>
          <ac:cxnSpMkLst>
            <pc:docMk/>
            <pc:sldMk cId="1357869701" sldId="282"/>
            <ac:cxnSpMk id="115" creationId="{F7CDB20B-B67E-4FD4-BDB1-A3A3C8807589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19" v="494"/>
          <ac:cxnSpMkLst>
            <pc:docMk/>
            <pc:sldMk cId="1357869701" sldId="282"/>
            <ac:cxnSpMk id="116" creationId="{2278653E-9F9E-4F32-9DC9-6F4DDD078142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19" v="493"/>
          <ac:cxnSpMkLst>
            <pc:docMk/>
            <pc:sldMk cId="1357869701" sldId="282"/>
            <ac:cxnSpMk id="117" creationId="{26B08156-3F61-4282-B9B2-87A1B37328C9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03" v="488"/>
          <ac:cxnSpMkLst>
            <pc:docMk/>
            <pc:sldMk cId="1357869701" sldId="282"/>
            <ac:cxnSpMk id="122" creationId="{588B8E0A-C96A-4AE4-BB32-8CEFD353B921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03" v="487"/>
          <ac:cxnSpMkLst>
            <pc:docMk/>
            <pc:sldMk cId="1357869701" sldId="282"/>
            <ac:cxnSpMk id="123" creationId="{F07F3234-921B-4DB4-8AC8-AE8E7E327F52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03" v="486"/>
          <ac:cxnSpMkLst>
            <pc:docMk/>
            <pc:sldMk cId="1357869701" sldId="282"/>
            <ac:cxnSpMk id="124" creationId="{290701C3-1ED4-49E2-A995-CD9E270250B9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03" v="485"/>
          <ac:cxnSpMkLst>
            <pc:docMk/>
            <pc:sldMk cId="1357869701" sldId="282"/>
            <ac:cxnSpMk id="125" creationId="{2C6CE972-C8F2-4306-95E6-F9A5652C034D}"/>
          </ac:cxnSpMkLst>
        </pc:cxnChg>
        <pc:cxnChg chg="del">
          <ac:chgData name="u201519053 (Mejia Rodriguez, Luis German)" userId="S::u201519053@upc.edu.pe::6c0aef08-85fe-4653-a016-b03b1e50210d" providerId="AD" clId="Web-{C02587AF-0EED-3DA8-5F2C-A0BF67E28496}" dt="2021-09-22T05:54:48.203" v="480"/>
          <ac:cxnSpMkLst>
            <pc:docMk/>
            <pc:sldMk cId="1357869701" sldId="282"/>
            <ac:cxnSpMk id="130" creationId="{42A14D59-21DC-42B7-8A99-2DB403DEBF15}"/>
          </ac:cxnSpMkLst>
        </pc:cxnChg>
      </pc:sldChg>
      <pc:sldChg chg="delSp add">
        <pc:chgData name="u201519053 (Mejia Rodriguez, Luis German)" userId="S::u201519053@upc.edu.pe::6c0aef08-85fe-4653-a016-b03b1e50210d" providerId="AD" clId="Web-{C02587AF-0EED-3DA8-5F2C-A0BF67E28496}" dt="2021-09-22T06:24:45.662" v="655"/>
        <pc:sldMkLst>
          <pc:docMk/>
          <pc:sldMk cId="1968691248" sldId="283"/>
        </pc:sldMkLst>
        <pc:spChg chg="del">
          <ac:chgData name="u201519053 (Mejia Rodriguez, Luis German)" userId="S::u201519053@upc.edu.pe::6c0aef08-85fe-4653-a016-b03b1e50210d" providerId="AD" clId="Web-{C02587AF-0EED-3DA8-5F2C-A0BF67E28496}" dt="2021-09-22T06:24:45.662" v="655"/>
          <ac:spMkLst>
            <pc:docMk/>
            <pc:sldMk cId="1968691248" sldId="283"/>
            <ac:spMk id="10" creationId="{94A127DB-6394-4DBC-A5F7-803970EDE992}"/>
          </ac:spMkLst>
        </pc:spChg>
        <pc:picChg chg="del">
          <ac:chgData name="u201519053 (Mejia Rodriguez, Luis German)" userId="S::u201519053@upc.edu.pe::6c0aef08-85fe-4653-a016-b03b1e50210d" providerId="AD" clId="Web-{C02587AF-0EED-3DA8-5F2C-A0BF67E28496}" dt="2021-09-22T06:24:43.178" v="654"/>
          <ac:picMkLst>
            <pc:docMk/>
            <pc:sldMk cId="1968691248" sldId="283"/>
            <ac:picMk id="8" creationId="{1506E064-A9E1-4A9D-97D3-A4A568A4CF32}"/>
          </ac:picMkLst>
        </pc:picChg>
      </pc:sldChg>
      <pc:sldChg chg="delSp add">
        <pc:chgData name="u201519053 (Mejia Rodriguez, Luis German)" userId="S::u201519053@upc.edu.pe::6c0aef08-85fe-4653-a016-b03b1e50210d" providerId="AD" clId="Web-{C02587AF-0EED-3DA8-5F2C-A0BF67E28496}" dt="2021-09-22T06:25:13.772" v="660"/>
        <pc:sldMkLst>
          <pc:docMk/>
          <pc:sldMk cId="3760600914" sldId="284"/>
        </pc:sldMkLst>
        <pc:picChg chg="del">
          <ac:chgData name="u201519053 (Mejia Rodriguez, Luis German)" userId="S::u201519053@upc.edu.pe::6c0aef08-85fe-4653-a016-b03b1e50210d" providerId="AD" clId="Web-{C02587AF-0EED-3DA8-5F2C-A0BF67E28496}" dt="2021-09-22T06:25:12.694" v="659"/>
          <ac:picMkLst>
            <pc:docMk/>
            <pc:sldMk cId="3760600914" sldId="284"/>
            <ac:picMk id="10" creationId="{BD865259-E5C9-4A7D-97AF-44E2C8A6BFDF}"/>
          </ac:picMkLst>
        </pc:picChg>
        <pc:picChg chg="del">
          <ac:chgData name="u201519053 (Mejia Rodriguez, Luis German)" userId="S::u201519053@upc.edu.pe::6c0aef08-85fe-4653-a016-b03b1e50210d" providerId="AD" clId="Web-{C02587AF-0EED-3DA8-5F2C-A0BF67E28496}" dt="2021-09-22T06:25:13.772" v="660"/>
          <ac:picMkLst>
            <pc:docMk/>
            <pc:sldMk cId="3760600914" sldId="284"/>
            <ac:picMk id="11" creationId="{EC9D1969-7CBD-4E24-B2BC-5680822047FA}"/>
          </ac:picMkLst>
        </pc:picChg>
      </pc:sldChg>
      <pc:sldChg chg="delSp add">
        <pc:chgData name="u201519053 (Mejia Rodriguez, Luis German)" userId="S::u201519053@upc.edu.pe::6c0aef08-85fe-4653-a016-b03b1e50210d" providerId="AD" clId="Web-{C02587AF-0EED-3DA8-5F2C-A0BF67E28496}" dt="2021-09-22T06:25:52.164" v="663"/>
        <pc:sldMkLst>
          <pc:docMk/>
          <pc:sldMk cId="4132962778" sldId="285"/>
        </pc:sldMkLst>
        <pc:picChg chg="del">
          <ac:chgData name="u201519053 (Mejia Rodriguez, Luis German)" userId="S::u201519053@upc.edu.pe::6c0aef08-85fe-4653-a016-b03b1e50210d" providerId="AD" clId="Web-{C02587AF-0EED-3DA8-5F2C-A0BF67E28496}" dt="2021-09-22T06:25:50.492" v="662"/>
          <ac:picMkLst>
            <pc:docMk/>
            <pc:sldMk cId="4132962778" sldId="285"/>
            <ac:picMk id="3" creationId="{B7C46C59-E001-4F49-8E63-A65155DEF372}"/>
          </ac:picMkLst>
        </pc:picChg>
        <pc:picChg chg="del">
          <ac:chgData name="u201519053 (Mejia Rodriguez, Luis German)" userId="S::u201519053@upc.edu.pe::6c0aef08-85fe-4653-a016-b03b1e50210d" providerId="AD" clId="Web-{C02587AF-0EED-3DA8-5F2C-A0BF67E28496}" dt="2021-09-22T06:25:52.164" v="663"/>
          <ac:picMkLst>
            <pc:docMk/>
            <pc:sldMk cId="4132962778" sldId="285"/>
            <ac:picMk id="6" creationId="{D462291A-4B42-4A63-AF32-0C8432D9B1A7}"/>
          </ac:picMkLst>
        </pc:picChg>
      </pc:sldChg>
      <pc:sldChg chg="delSp add">
        <pc:chgData name="u201519053 (Mejia Rodriguez, Luis German)" userId="S::u201519053@upc.edu.pe::6c0aef08-85fe-4653-a016-b03b1e50210d" providerId="AD" clId="Web-{C02587AF-0EED-3DA8-5F2C-A0BF67E28496}" dt="2021-09-22T06:26:03.039" v="665"/>
        <pc:sldMkLst>
          <pc:docMk/>
          <pc:sldMk cId="89753194" sldId="286"/>
        </pc:sldMkLst>
        <pc:picChg chg="del">
          <ac:chgData name="u201519053 (Mejia Rodriguez, Luis German)" userId="S::u201519053@upc.edu.pe::6c0aef08-85fe-4653-a016-b03b1e50210d" providerId="AD" clId="Web-{C02587AF-0EED-3DA8-5F2C-A0BF67E28496}" dt="2021-09-22T06:26:03.039" v="665"/>
          <ac:picMkLst>
            <pc:docMk/>
            <pc:sldMk cId="89753194" sldId="286"/>
            <ac:picMk id="2" creationId="{C7103129-C98D-4E74-9F86-CA579CD34FD9}"/>
          </ac:picMkLst>
        </pc:picChg>
      </pc:sldChg>
      <pc:sldChg chg="delSp add">
        <pc:chgData name="u201519053 (Mejia Rodriguez, Luis German)" userId="S::u201519053@upc.edu.pe::6c0aef08-85fe-4653-a016-b03b1e50210d" providerId="AD" clId="Web-{C02587AF-0EED-3DA8-5F2C-A0BF67E28496}" dt="2021-09-22T06:26:23.586" v="668"/>
        <pc:sldMkLst>
          <pc:docMk/>
          <pc:sldMk cId="24151952" sldId="287"/>
        </pc:sldMkLst>
        <pc:picChg chg="del">
          <ac:chgData name="u201519053 (Mejia Rodriguez, Luis German)" userId="S::u201519053@upc.edu.pe::6c0aef08-85fe-4653-a016-b03b1e50210d" providerId="AD" clId="Web-{C02587AF-0EED-3DA8-5F2C-A0BF67E28496}" dt="2021-09-22T06:26:19.586" v="667"/>
          <ac:picMkLst>
            <pc:docMk/>
            <pc:sldMk cId="24151952" sldId="287"/>
            <ac:picMk id="2" creationId="{2A8D319B-5E12-4074-BC00-B516EBBCC11A}"/>
          </ac:picMkLst>
        </pc:picChg>
        <pc:picChg chg="del">
          <ac:chgData name="u201519053 (Mejia Rodriguez, Luis German)" userId="S::u201519053@upc.edu.pe::6c0aef08-85fe-4653-a016-b03b1e50210d" providerId="AD" clId="Web-{C02587AF-0EED-3DA8-5F2C-A0BF67E28496}" dt="2021-09-22T06:26:23.586" v="668"/>
          <ac:picMkLst>
            <pc:docMk/>
            <pc:sldMk cId="24151952" sldId="287"/>
            <ac:picMk id="6" creationId="{8D5CF9A9-E987-4CC7-AF1C-A7AC51A2563C}"/>
          </ac:picMkLst>
        </pc:picChg>
      </pc:sldChg>
      <pc:sldChg chg="delSp add">
        <pc:chgData name="u201519053 (Mejia Rodriguez, Luis German)" userId="S::u201519053@upc.edu.pe::6c0aef08-85fe-4653-a016-b03b1e50210d" providerId="AD" clId="Web-{C02587AF-0EED-3DA8-5F2C-A0BF67E28496}" dt="2021-09-22T06:26:37.461" v="670"/>
        <pc:sldMkLst>
          <pc:docMk/>
          <pc:sldMk cId="440570174" sldId="288"/>
        </pc:sldMkLst>
        <pc:picChg chg="del">
          <ac:chgData name="u201519053 (Mejia Rodriguez, Luis German)" userId="S::u201519053@upc.edu.pe::6c0aef08-85fe-4653-a016-b03b1e50210d" providerId="AD" clId="Web-{C02587AF-0EED-3DA8-5F2C-A0BF67E28496}" dt="2021-09-22T06:26:37.461" v="670"/>
          <ac:picMkLst>
            <pc:docMk/>
            <pc:sldMk cId="440570174" sldId="288"/>
            <ac:picMk id="3" creationId="{F48D3266-41F7-4FDC-9D7F-8AF6939E25F8}"/>
          </ac:picMkLst>
        </pc:picChg>
      </pc:sldChg>
      <pc:sldChg chg="add replId">
        <pc:chgData name="u201519053 (Mejia Rodriguez, Luis German)" userId="S::u201519053@upc.edu.pe::6c0aef08-85fe-4653-a016-b03b1e50210d" providerId="AD" clId="Web-{C02587AF-0EED-3DA8-5F2C-A0BF67E28496}" dt="2021-09-22T06:26:42.477" v="671"/>
        <pc:sldMkLst>
          <pc:docMk/>
          <pc:sldMk cId="4216245667" sldId="289"/>
        </pc:sldMkLst>
      </pc:sldChg>
    </pc:docChg>
  </pc:docChgLst>
  <pc:docChgLst>
    <pc:chgData name="u201623543 (Soto Cullash, Alvaro David)" userId="S::u201623543@upc.edu.pe::f624aa32-5dd3-44b5-9ff5-874fa1b9e581" providerId="AD" clId="Web-{86D10C7D-21DA-69DC-086D-509835B14066}"/>
    <pc:docChg chg="modSld">
      <pc:chgData name="u201623543 (Soto Cullash, Alvaro David)" userId="S::u201623543@upc.edu.pe::f624aa32-5dd3-44b5-9ff5-874fa1b9e581" providerId="AD" clId="Web-{86D10C7D-21DA-69DC-086D-509835B14066}" dt="2021-09-27T17:58:04.606" v="40" actId="14100"/>
      <pc:docMkLst>
        <pc:docMk/>
      </pc:docMkLst>
      <pc:sldChg chg="modSp">
        <pc:chgData name="u201623543 (Soto Cullash, Alvaro David)" userId="S::u201623543@upc.edu.pe::f624aa32-5dd3-44b5-9ff5-874fa1b9e581" providerId="AD" clId="Web-{86D10C7D-21DA-69DC-086D-509835B14066}" dt="2021-09-27T17:50:19.019" v="35" actId="20577"/>
        <pc:sldMkLst>
          <pc:docMk/>
          <pc:sldMk cId="1966444759" sldId="266"/>
        </pc:sldMkLst>
        <pc:spChg chg="mod">
          <ac:chgData name="u201623543 (Soto Cullash, Alvaro David)" userId="S::u201623543@upc.edu.pe::f624aa32-5dd3-44b5-9ff5-874fa1b9e581" providerId="AD" clId="Web-{86D10C7D-21DA-69DC-086D-509835B14066}" dt="2021-09-27T17:50:19.019" v="35" actId="20577"/>
          <ac:spMkLst>
            <pc:docMk/>
            <pc:sldMk cId="1966444759" sldId="266"/>
            <ac:spMk id="46" creationId="{DE6A5B00-D573-47CE-A3A1-CD2CF03EA30E}"/>
          </ac:spMkLst>
        </pc:spChg>
      </pc:sldChg>
      <pc:sldChg chg="modSp">
        <pc:chgData name="u201623543 (Soto Cullash, Alvaro David)" userId="S::u201623543@upc.edu.pe::f624aa32-5dd3-44b5-9ff5-874fa1b9e581" providerId="AD" clId="Web-{86D10C7D-21DA-69DC-086D-509835B14066}" dt="2021-09-27T17:49:53.049" v="30" actId="20577"/>
        <pc:sldMkLst>
          <pc:docMk/>
          <pc:sldMk cId="1667273690" sldId="281"/>
        </pc:sldMkLst>
        <pc:spChg chg="mod">
          <ac:chgData name="u201623543 (Soto Cullash, Alvaro David)" userId="S::u201623543@upc.edu.pe::f624aa32-5dd3-44b5-9ff5-874fa1b9e581" providerId="AD" clId="Web-{86D10C7D-21DA-69DC-086D-509835B14066}" dt="2021-09-27T17:49:53.049" v="30" actId="20577"/>
          <ac:spMkLst>
            <pc:docMk/>
            <pc:sldMk cId="1667273690" sldId="281"/>
            <ac:spMk id="6" creationId="{D1920445-2224-41CF-9436-C0A0A7CBF3A4}"/>
          </ac:spMkLst>
        </pc:spChg>
      </pc:sldChg>
      <pc:sldChg chg="addSp delSp modSp">
        <pc:chgData name="u201623543 (Soto Cullash, Alvaro David)" userId="S::u201623543@upc.edu.pe::f624aa32-5dd3-44b5-9ff5-874fa1b9e581" providerId="AD" clId="Web-{86D10C7D-21DA-69DC-086D-509835B14066}" dt="2021-09-27T17:58:04.606" v="40" actId="14100"/>
        <pc:sldMkLst>
          <pc:docMk/>
          <pc:sldMk cId="4132962778" sldId="285"/>
        </pc:sldMkLst>
        <pc:picChg chg="del">
          <ac:chgData name="u201623543 (Soto Cullash, Alvaro David)" userId="S::u201623543@upc.edu.pe::f624aa32-5dd3-44b5-9ff5-874fa1b9e581" providerId="AD" clId="Web-{86D10C7D-21DA-69DC-086D-509835B14066}" dt="2021-09-27T17:57:53.121" v="37"/>
          <ac:picMkLst>
            <pc:docMk/>
            <pc:sldMk cId="4132962778" sldId="285"/>
            <ac:picMk id="2" creationId="{67A44AB4-2A98-4ECA-807B-515E9EE6F452}"/>
          </ac:picMkLst>
        </pc:picChg>
        <pc:picChg chg="add mod">
          <ac:chgData name="u201623543 (Soto Cullash, Alvaro David)" userId="S::u201623543@upc.edu.pe::f624aa32-5dd3-44b5-9ff5-874fa1b9e581" providerId="AD" clId="Web-{86D10C7D-21DA-69DC-086D-509835B14066}" dt="2021-09-27T17:58:04.606" v="40" actId="14100"/>
          <ac:picMkLst>
            <pc:docMk/>
            <pc:sldMk cId="4132962778" sldId="285"/>
            <ac:picMk id="3" creationId="{3EDEBDF7-AA4B-44E7-838F-11DA9668F669}"/>
          </ac:picMkLst>
        </pc:picChg>
      </pc:sldChg>
    </pc:docChg>
  </pc:docChgLst>
  <pc:docChgLst>
    <pc:chgData name="u201519053 (Mejia Rodriguez, Luis German)" userId="S::u201519053@upc.edu.pe::6c0aef08-85fe-4653-a016-b03b1e50210d" providerId="AD" clId="Web-{FAEA77F6-1B35-0BD7-13BE-251A1EE6BC84}"/>
    <pc:docChg chg="modSld">
      <pc:chgData name="u201519053 (Mejia Rodriguez, Luis German)" userId="S::u201519053@upc.edu.pe::6c0aef08-85fe-4653-a016-b03b1e50210d" providerId="AD" clId="Web-{FAEA77F6-1B35-0BD7-13BE-251A1EE6BC84}" dt="2021-09-22T19:28:49.588" v="22" actId="1076"/>
      <pc:docMkLst>
        <pc:docMk/>
      </pc:docMkLst>
      <pc:sldChg chg="modSp">
        <pc:chgData name="u201519053 (Mejia Rodriguez, Luis German)" userId="S::u201519053@upc.edu.pe::6c0aef08-85fe-4653-a016-b03b1e50210d" providerId="AD" clId="Web-{FAEA77F6-1B35-0BD7-13BE-251A1EE6BC84}" dt="2021-09-22T19:20:00.730" v="3" actId="20577"/>
        <pc:sldMkLst>
          <pc:docMk/>
          <pc:sldMk cId="2288737760" sldId="256"/>
        </pc:sldMkLst>
        <pc:spChg chg="mod">
          <ac:chgData name="u201519053 (Mejia Rodriguez, Luis German)" userId="S::u201519053@upc.edu.pe::6c0aef08-85fe-4653-a016-b03b1e50210d" providerId="AD" clId="Web-{FAEA77F6-1B35-0BD7-13BE-251A1EE6BC84}" dt="2021-09-22T19:20:00.730" v="3" actId="20577"/>
          <ac:spMkLst>
            <pc:docMk/>
            <pc:sldMk cId="2288737760" sldId="256"/>
            <ac:spMk id="3" creationId="{CF2085F7-CAA4-405B-97ED-17A87A66D67D}"/>
          </ac:spMkLst>
        </pc:spChg>
      </pc:sldChg>
      <pc:sldChg chg="addSp modSp">
        <pc:chgData name="u201519053 (Mejia Rodriguez, Luis German)" userId="S::u201519053@upc.edu.pe::6c0aef08-85fe-4653-a016-b03b1e50210d" providerId="AD" clId="Web-{FAEA77F6-1B35-0BD7-13BE-251A1EE6BC84}" dt="2021-09-22T19:23:07.157" v="8" actId="1076"/>
        <pc:sldMkLst>
          <pc:docMk/>
          <pc:sldMk cId="4132962778" sldId="285"/>
        </pc:sldMkLst>
        <pc:spChg chg="mod">
          <ac:chgData name="u201519053 (Mejia Rodriguez, Luis German)" userId="S::u201519053@upc.edu.pe::6c0aef08-85fe-4653-a016-b03b1e50210d" providerId="AD" clId="Web-{FAEA77F6-1B35-0BD7-13BE-251A1EE6BC84}" dt="2021-09-22T19:22:44.469" v="4" actId="20577"/>
          <ac:spMkLst>
            <pc:docMk/>
            <pc:sldMk cId="4132962778" sldId="285"/>
            <ac:spMk id="4" creationId="{EC6E5423-8495-4F1E-AA35-6BA516D828FC}"/>
          </ac:spMkLst>
        </pc:spChg>
        <pc:picChg chg="add mod">
          <ac:chgData name="u201519053 (Mejia Rodriguez, Luis German)" userId="S::u201519053@upc.edu.pe::6c0aef08-85fe-4653-a016-b03b1e50210d" providerId="AD" clId="Web-{FAEA77F6-1B35-0BD7-13BE-251A1EE6BC84}" dt="2021-09-22T19:23:07.157" v="8" actId="1076"/>
          <ac:picMkLst>
            <pc:docMk/>
            <pc:sldMk cId="4132962778" sldId="285"/>
            <ac:picMk id="2" creationId="{67A44AB4-2A98-4ECA-807B-515E9EE6F452}"/>
          </ac:picMkLst>
        </pc:picChg>
      </pc:sldChg>
      <pc:sldChg chg="addSp modSp">
        <pc:chgData name="u201519053 (Mejia Rodriguez, Luis German)" userId="S::u201519053@upc.edu.pe::6c0aef08-85fe-4653-a016-b03b1e50210d" providerId="AD" clId="Web-{FAEA77F6-1B35-0BD7-13BE-251A1EE6BC84}" dt="2021-09-22T19:28:49.588" v="22" actId="1076"/>
        <pc:sldMkLst>
          <pc:docMk/>
          <pc:sldMk cId="89753194" sldId="286"/>
        </pc:sldMkLst>
        <pc:picChg chg="add mod">
          <ac:chgData name="u201519053 (Mejia Rodriguez, Luis German)" userId="S::u201519053@upc.edu.pe::6c0aef08-85fe-4653-a016-b03b1e50210d" providerId="AD" clId="Web-{FAEA77F6-1B35-0BD7-13BE-251A1EE6BC84}" dt="2021-09-22T19:28:49.588" v="22" actId="1076"/>
          <ac:picMkLst>
            <pc:docMk/>
            <pc:sldMk cId="89753194" sldId="286"/>
            <ac:picMk id="2" creationId="{E3E4F07C-DFFA-4882-B006-06F3DCCCFEDA}"/>
          </ac:picMkLst>
        </pc:picChg>
      </pc:sldChg>
      <pc:sldChg chg="addSp modSp">
        <pc:chgData name="u201519053 (Mejia Rodriguez, Luis German)" userId="S::u201519053@upc.edu.pe::6c0aef08-85fe-4653-a016-b03b1e50210d" providerId="AD" clId="Web-{FAEA77F6-1B35-0BD7-13BE-251A1EE6BC84}" dt="2021-09-22T19:25:32.317" v="18" actId="1076"/>
        <pc:sldMkLst>
          <pc:docMk/>
          <pc:sldMk cId="440570174" sldId="288"/>
        </pc:sldMkLst>
        <pc:picChg chg="add mod">
          <ac:chgData name="u201519053 (Mejia Rodriguez, Luis German)" userId="S::u201519053@upc.edu.pe::6c0aef08-85fe-4653-a016-b03b1e50210d" providerId="AD" clId="Web-{FAEA77F6-1B35-0BD7-13BE-251A1EE6BC84}" dt="2021-09-22T19:25:32.317" v="18" actId="1076"/>
          <ac:picMkLst>
            <pc:docMk/>
            <pc:sldMk cId="440570174" sldId="288"/>
            <ac:picMk id="2" creationId="{FEA20247-FB19-409E-B2BD-0F6CB0A2F23A}"/>
          </ac:picMkLst>
        </pc:picChg>
      </pc:sldChg>
      <pc:sldChg chg="addSp modSp">
        <pc:chgData name="u201519053 (Mejia Rodriguez, Luis German)" userId="S::u201519053@upc.edu.pe::6c0aef08-85fe-4653-a016-b03b1e50210d" providerId="AD" clId="Web-{FAEA77F6-1B35-0BD7-13BE-251A1EE6BC84}" dt="2021-09-22T19:25:25.613" v="16" actId="1076"/>
        <pc:sldMkLst>
          <pc:docMk/>
          <pc:sldMk cId="4216245667" sldId="289"/>
        </pc:sldMkLst>
        <pc:picChg chg="add mod">
          <ac:chgData name="u201519053 (Mejia Rodriguez, Luis German)" userId="S::u201519053@upc.edu.pe::6c0aef08-85fe-4653-a016-b03b1e50210d" providerId="AD" clId="Web-{FAEA77F6-1B35-0BD7-13BE-251A1EE6BC84}" dt="2021-09-22T19:25:25.613" v="16" actId="1076"/>
          <ac:picMkLst>
            <pc:docMk/>
            <pc:sldMk cId="4216245667" sldId="289"/>
            <ac:picMk id="2" creationId="{82990A67-4096-4EC6-AAEA-2FCBFCFFE7D3}"/>
          </ac:picMkLst>
        </pc:picChg>
      </pc:sldChg>
    </pc:docChg>
  </pc:docChgLst>
  <pc:docChgLst>
    <pc:chgData name="u201623543 (Soto Cullash, Alvaro David)" userId="S::u201623543@upc.edu.pe::f624aa32-5dd3-44b5-9ff5-874fa1b9e581" providerId="AD" clId="Web-{ED6C4239-F15F-90AD-C084-6186DF3B3B55}"/>
    <pc:docChg chg="modSld sldOrd">
      <pc:chgData name="u201623543 (Soto Cullash, Alvaro David)" userId="S::u201623543@upc.edu.pe::f624aa32-5dd3-44b5-9ff5-874fa1b9e581" providerId="AD" clId="Web-{ED6C4239-F15F-90AD-C084-6186DF3B3B55}" dt="2021-09-22T23:56:28.062" v="622" actId="1076"/>
      <pc:docMkLst>
        <pc:docMk/>
      </pc:docMkLst>
      <pc:sldChg chg="modSp">
        <pc:chgData name="u201623543 (Soto Cullash, Alvaro David)" userId="S::u201623543@upc.edu.pe::f624aa32-5dd3-44b5-9ff5-874fa1b9e581" providerId="AD" clId="Web-{ED6C4239-F15F-90AD-C084-6186DF3B3B55}" dt="2021-09-22T20:47:06.659" v="2" actId="20577"/>
        <pc:sldMkLst>
          <pc:docMk/>
          <pc:sldMk cId="2288737760" sldId="256"/>
        </pc:sldMkLst>
        <pc:spChg chg="mod">
          <ac:chgData name="u201623543 (Soto Cullash, Alvaro David)" userId="S::u201623543@upc.edu.pe::f624aa32-5dd3-44b5-9ff5-874fa1b9e581" providerId="AD" clId="Web-{ED6C4239-F15F-90AD-C084-6186DF3B3B55}" dt="2021-09-22T20:47:06.659" v="2" actId="20577"/>
          <ac:spMkLst>
            <pc:docMk/>
            <pc:sldMk cId="2288737760" sldId="256"/>
            <ac:spMk id="3" creationId="{CF2085F7-CAA4-405B-97ED-17A87A66D67D}"/>
          </ac:spMkLst>
        </pc:spChg>
      </pc:sldChg>
      <pc:sldChg chg="modSp">
        <pc:chgData name="u201623543 (Soto Cullash, Alvaro David)" userId="S::u201623543@upc.edu.pe::f624aa32-5dd3-44b5-9ff5-874fa1b9e581" providerId="AD" clId="Web-{ED6C4239-F15F-90AD-C084-6186DF3B3B55}" dt="2021-09-22T23:41:15.957" v="580" actId="20577"/>
        <pc:sldMkLst>
          <pc:docMk/>
          <pc:sldMk cId="3220905575" sldId="258"/>
        </pc:sldMkLst>
        <pc:spChg chg="mod">
          <ac:chgData name="u201623543 (Soto Cullash, Alvaro David)" userId="S::u201623543@upc.edu.pe::f624aa32-5dd3-44b5-9ff5-874fa1b9e581" providerId="AD" clId="Web-{ED6C4239-F15F-90AD-C084-6186DF3B3B55}" dt="2021-09-22T23:39:30.235" v="559" actId="1076"/>
          <ac:spMkLst>
            <pc:docMk/>
            <pc:sldMk cId="3220905575" sldId="258"/>
            <ac:spMk id="3" creationId="{E36F0787-B3A7-4556-A13C-7BAECA82A554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40:56.284" v="572" actId="1076"/>
          <ac:spMkLst>
            <pc:docMk/>
            <pc:sldMk cId="3220905575" sldId="258"/>
            <ac:spMk id="15" creationId="{B7C6A309-0807-4A72-8A33-7CC911F4061E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40:46.769" v="571" actId="1076"/>
          <ac:spMkLst>
            <pc:docMk/>
            <pc:sldMk cId="3220905575" sldId="258"/>
            <ac:spMk id="26" creationId="{AA744E4E-805C-4A8A-A3BB-3F49EB4C5940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41:15.957" v="580" actId="20577"/>
          <ac:spMkLst>
            <pc:docMk/>
            <pc:sldMk cId="3220905575" sldId="258"/>
            <ac:spMk id="29" creationId="{8140BAEB-61E9-4CB4-BE91-068CD3144CCD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40:01.970" v="565" actId="1076"/>
          <ac:spMkLst>
            <pc:docMk/>
            <pc:sldMk cId="3220905575" sldId="258"/>
            <ac:spMk id="30" creationId="{341E8F28-AB45-4F72-B2BA-6514EC7036BA}"/>
          </ac:spMkLst>
        </pc:spChg>
      </pc:sldChg>
      <pc:sldChg chg="addSp delSp modSp ord">
        <pc:chgData name="u201623543 (Soto Cullash, Alvaro David)" userId="S::u201623543@upc.edu.pe::f624aa32-5dd3-44b5-9ff5-874fa1b9e581" providerId="AD" clId="Web-{ED6C4239-F15F-90AD-C084-6186DF3B3B55}" dt="2021-09-22T23:56:28.062" v="622" actId="1076"/>
        <pc:sldMkLst>
          <pc:docMk/>
          <pc:sldMk cId="210311730" sldId="264"/>
        </pc:sldMkLst>
        <pc:spChg chg="add del mod">
          <ac:chgData name="u201623543 (Soto Cullash, Alvaro David)" userId="S::u201623543@upc.edu.pe::f624aa32-5dd3-44b5-9ff5-874fa1b9e581" providerId="AD" clId="Web-{ED6C4239-F15F-90AD-C084-6186DF3B3B55}" dt="2021-09-22T23:35:42.572" v="526"/>
          <ac:spMkLst>
            <pc:docMk/>
            <pc:sldMk cId="210311730" sldId="264"/>
            <ac:spMk id="3" creationId="{0BA2296D-5884-473D-B1C4-E4B739FECB94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22:05.627" v="237" actId="20577"/>
          <ac:spMkLst>
            <pc:docMk/>
            <pc:sldMk cId="210311730" sldId="264"/>
            <ac:spMk id="4" creationId="{2D543DA6-E7B4-4713-A3DB-8F209F62A2E3}"/>
          </ac:spMkLst>
        </pc:spChg>
        <pc:spChg chg="del">
          <ac:chgData name="u201623543 (Soto Cullash, Alvaro David)" userId="S::u201623543@upc.edu.pe::f624aa32-5dd3-44b5-9ff5-874fa1b9e581" providerId="AD" clId="Web-{ED6C4239-F15F-90AD-C084-6186DF3B3B55}" dt="2021-09-22T23:22:20.486" v="238"/>
          <ac:spMkLst>
            <pc:docMk/>
            <pc:sldMk cId="210311730" sldId="264"/>
            <ac:spMk id="6" creationId="{ABDF5446-2936-4BD8-85F4-E4C4FD8115DD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31:28.096" v="474" actId="1076"/>
          <ac:spMkLst>
            <pc:docMk/>
            <pc:sldMk cId="210311730" sldId="264"/>
            <ac:spMk id="8" creationId="{5C4B7CAC-D29D-4E6D-AF89-33797CF612F3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31:28.080" v="473" actId="1076"/>
          <ac:spMkLst>
            <pc:docMk/>
            <pc:sldMk cId="210311730" sldId="264"/>
            <ac:spMk id="9" creationId="{8CCEFC40-B93D-4639-BB88-BA953E3282BB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56:28.062" v="622" actId="1076"/>
          <ac:spMkLst>
            <pc:docMk/>
            <pc:sldMk cId="210311730" sldId="264"/>
            <ac:spMk id="16" creationId="{58F79239-6B47-44B5-9781-022DE865503A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56:19.139" v="620" actId="20577"/>
          <ac:spMkLst>
            <pc:docMk/>
            <pc:sldMk cId="210311730" sldId="264"/>
            <ac:spMk id="20" creationId="{576C3F3D-3022-4C78-BCB0-C554CB207173}"/>
          </ac:spMkLst>
        </pc:spChg>
        <pc:spChg chg="add mod">
          <ac:chgData name="u201623543 (Soto Cullash, Alvaro David)" userId="S::u201623543@upc.edu.pe::f624aa32-5dd3-44b5-9ff5-874fa1b9e581" providerId="AD" clId="Web-{ED6C4239-F15F-90AD-C084-6186DF3B3B55}" dt="2021-09-22T23:31:28.284" v="485" actId="1076"/>
          <ac:spMkLst>
            <pc:docMk/>
            <pc:sldMk cId="210311730" sldId="264"/>
            <ac:spMk id="21" creationId="{210EA08A-3613-40FE-AE91-1E52E4717761}"/>
          </ac:spMkLst>
        </pc:spChg>
        <pc:spChg chg="add mod">
          <ac:chgData name="u201623543 (Soto Cullash, Alvaro David)" userId="S::u201623543@upc.edu.pe::f624aa32-5dd3-44b5-9ff5-874fa1b9e581" providerId="AD" clId="Web-{ED6C4239-F15F-90AD-C084-6186DF3B3B55}" dt="2021-09-22T23:34:22.914" v="516" actId="1076"/>
          <ac:spMkLst>
            <pc:docMk/>
            <pc:sldMk cId="210311730" sldId="264"/>
            <ac:spMk id="22" creationId="{66828944-565B-44C2-A296-9EFC4EBF3D71}"/>
          </ac:spMkLst>
        </pc:spChg>
        <pc:spChg chg="add mod">
          <ac:chgData name="u201623543 (Soto Cullash, Alvaro David)" userId="S::u201623543@upc.edu.pe::f624aa32-5dd3-44b5-9ff5-874fa1b9e581" providerId="AD" clId="Web-{ED6C4239-F15F-90AD-C084-6186DF3B3B55}" dt="2021-09-22T23:34:47.196" v="522" actId="20577"/>
          <ac:spMkLst>
            <pc:docMk/>
            <pc:sldMk cId="210311730" sldId="264"/>
            <ac:spMk id="23" creationId="{3E667971-3AFF-4223-8FB8-AE1BA3C463C4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31:28.143" v="476" actId="1076"/>
          <ac:spMkLst>
            <pc:docMk/>
            <pc:sldMk cId="210311730" sldId="264"/>
            <ac:spMk id="25" creationId="{D508A9F2-C97A-4503-BC3C-2F016F585641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31:28.159" v="477" actId="1076"/>
          <ac:spMkLst>
            <pc:docMk/>
            <pc:sldMk cId="210311730" sldId="264"/>
            <ac:spMk id="26" creationId="{372A8399-C44A-4244-9B4D-C61C9212F64E}"/>
          </ac:spMkLst>
        </pc:spChg>
        <pc:spChg chg="del">
          <ac:chgData name="u201623543 (Soto Cullash, Alvaro David)" userId="S::u201623543@upc.edu.pe::f624aa32-5dd3-44b5-9ff5-874fa1b9e581" providerId="AD" clId="Web-{ED6C4239-F15F-90AD-C084-6186DF3B3B55}" dt="2021-09-22T23:01:15.543" v="131"/>
          <ac:spMkLst>
            <pc:docMk/>
            <pc:sldMk cId="210311730" sldId="264"/>
            <ac:spMk id="27" creationId="{2A4EB014-A470-4E3E-9DAE-459DB3E886BD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55:58.045" v="607" actId="20577"/>
          <ac:spMkLst>
            <pc:docMk/>
            <pc:sldMk cId="210311730" sldId="264"/>
            <ac:spMk id="28" creationId="{CEAC60C6-1846-43E2-9D2F-3B79D982F75E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31:28.174" v="478" actId="1076"/>
          <ac:spMkLst>
            <pc:docMk/>
            <pc:sldMk cId="210311730" sldId="264"/>
            <ac:spMk id="29" creationId="{1C1FC9EA-5D94-4A72-8B95-F18414E9D0F4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31:28.190" v="479" actId="1076"/>
          <ac:spMkLst>
            <pc:docMk/>
            <pc:sldMk cId="210311730" sldId="264"/>
            <ac:spMk id="30" creationId="{83A1ED70-7E03-4ED7-B015-5AF8DBB65269}"/>
          </ac:spMkLst>
        </pc:spChg>
        <pc:spChg chg="del">
          <ac:chgData name="u201623543 (Soto Cullash, Alvaro David)" userId="S::u201623543@upc.edu.pe::f624aa32-5dd3-44b5-9ff5-874fa1b9e581" providerId="AD" clId="Web-{ED6C4239-F15F-90AD-C084-6186DF3B3B55}" dt="2021-09-22T23:01:27.481" v="133"/>
          <ac:spMkLst>
            <pc:docMk/>
            <pc:sldMk cId="210311730" sldId="264"/>
            <ac:spMk id="31" creationId="{EBC06FAA-F740-40FD-9CC6-FB2993565403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37:05.918" v="548" actId="1076"/>
          <ac:spMkLst>
            <pc:docMk/>
            <pc:sldMk cId="210311730" sldId="264"/>
            <ac:spMk id="32" creationId="{6A8EFF5A-7EB2-4099-970B-A9587C3986E4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31:28.205" v="480" actId="1076"/>
          <ac:spMkLst>
            <pc:docMk/>
            <pc:sldMk cId="210311730" sldId="264"/>
            <ac:spMk id="33" creationId="{FFF5C69D-1842-4847-89C6-7381B57A1770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31:28.221" v="481" actId="1076"/>
          <ac:spMkLst>
            <pc:docMk/>
            <pc:sldMk cId="210311730" sldId="264"/>
            <ac:spMk id="34" creationId="{E0113C28-0512-4540-8723-4038015DA457}"/>
          </ac:spMkLst>
        </pc:spChg>
        <pc:spChg chg="del mod">
          <ac:chgData name="u201623543 (Soto Cullash, Alvaro David)" userId="S::u201623543@upc.edu.pe::f624aa32-5dd3-44b5-9ff5-874fa1b9e581" providerId="AD" clId="Web-{ED6C4239-F15F-90AD-C084-6186DF3B3B55}" dt="2021-09-22T23:01:59.154" v="139"/>
          <ac:spMkLst>
            <pc:docMk/>
            <pc:sldMk cId="210311730" sldId="264"/>
            <ac:spMk id="35" creationId="{5BA64A92-21D4-4C18-83DF-9E4E84A43A8B}"/>
          </ac:spMkLst>
        </pc:spChg>
        <pc:spChg chg="mod">
          <ac:chgData name="u201623543 (Soto Cullash, Alvaro David)" userId="S::u201623543@upc.edu.pe::f624aa32-5dd3-44b5-9ff5-874fa1b9e581" providerId="AD" clId="Web-{ED6C4239-F15F-90AD-C084-6186DF3B3B55}" dt="2021-09-22T23:37:58.936" v="558" actId="20577"/>
          <ac:spMkLst>
            <pc:docMk/>
            <pc:sldMk cId="210311730" sldId="264"/>
            <ac:spMk id="36" creationId="{A4A66F2C-C119-431D-96E5-42C5ED3DBD50}"/>
          </ac:spMkLst>
        </pc:spChg>
      </pc:sldChg>
      <pc:sldChg chg="modSp">
        <pc:chgData name="u201623543 (Soto Cullash, Alvaro David)" userId="S::u201623543@upc.edu.pe::f624aa32-5dd3-44b5-9ff5-874fa1b9e581" providerId="AD" clId="Web-{ED6C4239-F15F-90AD-C084-6186DF3B3B55}" dt="2021-09-22T23:48:03.516" v="583" actId="14100"/>
        <pc:sldMkLst>
          <pc:docMk/>
          <pc:sldMk cId="1968691248" sldId="283"/>
        </pc:sldMkLst>
        <pc:picChg chg="mod">
          <ac:chgData name="u201623543 (Soto Cullash, Alvaro David)" userId="S::u201623543@upc.edu.pe::f624aa32-5dd3-44b5-9ff5-874fa1b9e581" providerId="AD" clId="Web-{ED6C4239-F15F-90AD-C084-6186DF3B3B55}" dt="2021-09-22T23:48:03.516" v="583" actId="14100"/>
          <ac:picMkLst>
            <pc:docMk/>
            <pc:sldMk cId="1968691248" sldId="283"/>
            <ac:picMk id="6" creationId="{C4910F54-889D-4386-908D-ACD90D3B7B8E}"/>
          </ac:picMkLst>
        </pc:picChg>
      </pc:sldChg>
      <pc:sldChg chg="modSp">
        <pc:chgData name="u201623543 (Soto Cullash, Alvaro David)" userId="S::u201623543@upc.edu.pe::f624aa32-5dd3-44b5-9ff5-874fa1b9e581" providerId="AD" clId="Web-{ED6C4239-F15F-90AD-C084-6186DF3B3B55}" dt="2021-09-22T23:46:11.044" v="582" actId="14100"/>
        <pc:sldMkLst>
          <pc:docMk/>
          <pc:sldMk cId="3760600914" sldId="284"/>
        </pc:sldMkLst>
        <pc:picChg chg="mod">
          <ac:chgData name="u201623543 (Soto Cullash, Alvaro David)" userId="S::u201623543@upc.edu.pe::f624aa32-5dd3-44b5-9ff5-874fa1b9e581" providerId="AD" clId="Web-{ED6C4239-F15F-90AD-C084-6186DF3B3B55}" dt="2021-09-22T23:46:11.044" v="582" actId="14100"/>
          <ac:picMkLst>
            <pc:docMk/>
            <pc:sldMk cId="3760600914" sldId="284"/>
            <ac:picMk id="2" creationId="{E654DE30-A62F-425D-AED6-71C8739251F1}"/>
          </ac:picMkLst>
        </pc:picChg>
      </pc:sldChg>
    </pc:docChg>
  </pc:docChgLst>
  <pc:docChgLst>
    <pc:chgData name="u201623543 (Soto Cullash, Alvaro David)" userId="S::u201623543@upc.edu.pe::f624aa32-5dd3-44b5-9ff5-874fa1b9e581" providerId="AD" clId="Web-{C19882C4-9C33-7E78-6931-EE211E13ECC5}"/>
    <pc:docChg chg="modSld">
      <pc:chgData name="u201623543 (Soto Cullash, Alvaro David)" userId="S::u201623543@upc.edu.pe::f624aa32-5dd3-44b5-9ff5-874fa1b9e581" providerId="AD" clId="Web-{C19882C4-9C33-7E78-6931-EE211E13ECC5}" dt="2021-09-27T23:01:43.076" v="51" actId="1076"/>
      <pc:docMkLst>
        <pc:docMk/>
      </pc:docMkLst>
      <pc:sldChg chg="modSp">
        <pc:chgData name="u201623543 (Soto Cullash, Alvaro David)" userId="S::u201623543@upc.edu.pe::f624aa32-5dd3-44b5-9ff5-874fa1b9e581" providerId="AD" clId="Web-{C19882C4-9C33-7E78-6931-EE211E13ECC5}" dt="2021-09-27T23:01:43.076" v="51" actId="1076"/>
        <pc:sldMkLst>
          <pc:docMk/>
          <pc:sldMk cId="210311730" sldId="264"/>
        </pc:sldMkLst>
        <pc:spChg chg="mod">
          <ac:chgData name="u201623543 (Soto Cullash, Alvaro David)" userId="S::u201623543@upc.edu.pe::f624aa32-5dd3-44b5-9ff5-874fa1b9e581" providerId="AD" clId="Web-{C19882C4-9C33-7E78-6931-EE211E13ECC5}" dt="2021-09-27T21:36:37.847" v="31" actId="20577"/>
          <ac:spMkLst>
            <pc:docMk/>
            <pc:sldMk cId="210311730" sldId="264"/>
            <ac:spMk id="21" creationId="{210EA08A-3613-40FE-AE91-1E52E4717761}"/>
          </ac:spMkLst>
        </pc:spChg>
        <pc:spChg chg="mod">
          <ac:chgData name="u201623543 (Soto Cullash, Alvaro David)" userId="S::u201623543@upc.edu.pe::f624aa32-5dd3-44b5-9ff5-874fa1b9e581" providerId="AD" clId="Web-{C19882C4-9C33-7E78-6931-EE211E13ECC5}" dt="2021-09-27T23:01:43.076" v="51" actId="1076"/>
          <ac:spMkLst>
            <pc:docMk/>
            <pc:sldMk cId="210311730" sldId="264"/>
            <ac:spMk id="32" creationId="{6A8EFF5A-7EB2-4099-970B-A9587C3986E4}"/>
          </ac:spMkLst>
        </pc:spChg>
      </pc:sldChg>
      <pc:sldChg chg="addSp delSp modSp">
        <pc:chgData name="u201623543 (Soto Cullash, Alvaro David)" userId="S::u201623543@upc.edu.pe::f624aa32-5dd3-44b5-9ff5-874fa1b9e581" providerId="AD" clId="Web-{C19882C4-9C33-7E78-6931-EE211E13ECC5}" dt="2021-09-27T22:02:46.482" v="40" actId="1076"/>
        <pc:sldMkLst>
          <pc:docMk/>
          <pc:sldMk cId="1968691248" sldId="283"/>
        </pc:sldMkLst>
        <pc:picChg chg="add del mod">
          <ac:chgData name="u201623543 (Soto Cullash, Alvaro David)" userId="S::u201623543@upc.edu.pe::f624aa32-5dd3-44b5-9ff5-874fa1b9e581" providerId="AD" clId="Web-{C19882C4-9C33-7E78-6931-EE211E13ECC5}" dt="2021-09-27T22:02:10.575" v="32"/>
          <ac:picMkLst>
            <pc:docMk/>
            <pc:sldMk cId="1968691248" sldId="283"/>
            <ac:picMk id="2" creationId="{0D0EF57D-A250-4CF6-8251-B82976CC1891}"/>
          </ac:picMkLst>
        </pc:picChg>
        <pc:picChg chg="add mod">
          <ac:chgData name="u201623543 (Soto Cullash, Alvaro David)" userId="S::u201623543@upc.edu.pe::f624aa32-5dd3-44b5-9ff5-874fa1b9e581" providerId="AD" clId="Web-{C19882C4-9C33-7E78-6931-EE211E13ECC5}" dt="2021-09-27T22:02:46.482" v="40" actId="1076"/>
          <ac:picMkLst>
            <pc:docMk/>
            <pc:sldMk cId="1968691248" sldId="283"/>
            <ac:picMk id="3" creationId="{D530D23E-4FEF-472D-B9F5-9C8F6626F033}"/>
          </ac:picMkLst>
        </pc:picChg>
        <pc:picChg chg="del">
          <ac:chgData name="u201623543 (Soto Cullash, Alvaro David)" userId="S::u201623543@upc.edu.pe::f624aa32-5dd3-44b5-9ff5-874fa1b9e581" providerId="AD" clId="Web-{C19882C4-9C33-7E78-6931-EE211E13ECC5}" dt="2021-09-27T21:14:48.887" v="0"/>
          <ac:picMkLst>
            <pc:docMk/>
            <pc:sldMk cId="1968691248" sldId="283"/>
            <ac:picMk id="6" creationId="{C4910F54-889D-4386-908D-ACD90D3B7B8E}"/>
          </ac:picMkLst>
        </pc:picChg>
      </pc:sldChg>
    </pc:docChg>
  </pc:docChgLst>
  <pc:docChgLst>
    <pc:chgData name="u201519053 (Mejia Rodriguez, Luis German)" userId="S::u201519053@upc.edu.pe::6c0aef08-85fe-4653-a016-b03b1e50210d" providerId="AD" clId="Web-{4DDE7FA4-021F-942A-5B47-A27029C0F9C8}"/>
    <pc:docChg chg="delSld modSld">
      <pc:chgData name="u201519053 (Mejia Rodriguez, Luis German)" userId="S::u201519053@upc.edu.pe::6c0aef08-85fe-4653-a016-b03b1e50210d" providerId="AD" clId="Web-{4DDE7FA4-021F-942A-5B47-A27029C0F9C8}" dt="2021-09-22T21:00:45.095" v="34" actId="1076"/>
      <pc:docMkLst>
        <pc:docMk/>
      </pc:docMkLst>
      <pc:sldChg chg="modSp">
        <pc:chgData name="u201519053 (Mejia Rodriguez, Luis German)" userId="S::u201519053@upc.edu.pe::6c0aef08-85fe-4653-a016-b03b1e50210d" providerId="AD" clId="Web-{4DDE7FA4-021F-942A-5B47-A27029C0F9C8}" dt="2021-09-22T20:30:40.003" v="3" actId="20577"/>
        <pc:sldMkLst>
          <pc:docMk/>
          <pc:sldMk cId="1966444759" sldId="266"/>
        </pc:sldMkLst>
        <pc:spChg chg="mod">
          <ac:chgData name="u201519053 (Mejia Rodriguez, Luis German)" userId="S::u201519053@upc.edu.pe::6c0aef08-85fe-4653-a016-b03b1e50210d" providerId="AD" clId="Web-{4DDE7FA4-021F-942A-5B47-A27029C0F9C8}" dt="2021-09-22T20:30:40.003" v="3" actId="20577"/>
          <ac:spMkLst>
            <pc:docMk/>
            <pc:sldMk cId="1966444759" sldId="266"/>
            <ac:spMk id="46" creationId="{DE6A5B00-D573-47CE-A3A1-CD2CF03EA30E}"/>
          </ac:spMkLst>
        </pc:spChg>
      </pc:sldChg>
      <pc:sldChg chg="modSp">
        <pc:chgData name="u201519053 (Mejia Rodriguez, Luis German)" userId="S::u201519053@upc.edu.pe::6c0aef08-85fe-4653-a016-b03b1e50210d" providerId="AD" clId="Web-{4DDE7FA4-021F-942A-5B47-A27029C0F9C8}" dt="2021-09-22T20:42:56.059" v="15" actId="20577"/>
        <pc:sldMkLst>
          <pc:docMk/>
          <pc:sldMk cId="2554618019" sldId="269"/>
        </pc:sldMkLst>
        <pc:spChg chg="mod">
          <ac:chgData name="u201519053 (Mejia Rodriguez, Luis German)" userId="S::u201519053@upc.edu.pe::6c0aef08-85fe-4653-a016-b03b1e50210d" providerId="AD" clId="Web-{4DDE7FA4-021F-942A-5B47-A27029C0F9C8}" dt="2021-09-22T20:42:56.059" v="15" actId="20577"/>
          <ac:spMkLst>
            <pc:docMk/>
            <pc:sldMk cId="2554618019" sldId="269"/>
            <ac:spMk id="152" creationId="{3697994B-AA42-47DB-AEC6-97C6349223BC}"/>
          </ac:spMkLst>
        </pc:spChg>
      </pc:sldChg>
      <pc:sldChg chg="del">
        <pc:chgData name="u201519053 (Mejia Rodriguez, Luis German)" userId="S::u201519053@upc.edu.pe::6c0aef08-85fe-4653-a016-b03b1e50210d" providerId="AD" clId="Web-{4DDE7FA4-021F-942A-5B47-A27029C0F9C8}" dt="2021-09-22T20:46:39.207" v="17"/>
        <pc:sldMkLst>
          <pc:docMk/>
          <pc:sldMk cId="230375258" sldId="270"/>
        </pc:sldMkLst>
      </pc:sldChg>
      <pc:sldChg chg="del">
        <pc:chgData name="u201519053 (Mejia Rodriguez, Luis German)" userId="S::u201519053@upc.edu.pe::6c0aef08-85fe-4653-a016-b03b1e50210d" providerId="AD" clId="Web-{4DDE7FA4-021F-942A-5B47-A27029C0F9C8}" dt="2021-09-22T20:44:05.624" v="16"/>
        <pc:sldMkLst>
          <pc:docMk/>
          <pc:sldMk cId="2011226115" sldId="280"/>
        </pc:sldMkLst>
      </pc:sldChg>
      <pc:sldChg chg="modSp">
        <pc:chgData name="u201519053 (Mejia Rodriguez, Luis German)" userId="S::u201519053@upc.edu.pe::6c0aef08-85fe-4653-a016-b03b1e50210d" providerId="AD" clId="Web-{4DDE7FA4-021F-942A-5B47-A27029C0F9C8}" dt="2021-09-22T20:34:07.666" v="6" actId="20577"/>
        <pc:sldMkLst>
          <pc:docMk/>
          <pc:sldMk cId="1357869701" sldId="282"/>
        </pc:sldMkLst>
        <pc:spChg chg="mod">
          <ac:chgData name="u201519053 (Mejia Rodriguez, Luis German)" userId="S::u201519053@upc.edu.pe::6c0aef08-85fe-4653-a016-b03b1e50210d" providerId="AD" clId="Web-{4DDE7FA4-021F-942A-5B47-A27029C0F9C8}" dt="2021-09-22T20:34:07.666" v="6" actId="20577"/>
          <ac:spMkLst>
            <pc:docMk/>
            <pc:sldMk cId="1357869701" sldId="282"/>
            <ac:spMk id="94" creationId="{8E2E7080-D78E-4B5C-A6F3-5231438EA3FD}"/>
          </ac:spMkLst>
        </pc:spChg>
      </pc:sldChg>
      <pc:sldChg chg="addSp delSp modSp">
        <pc:chgData name="u201519053 (Mejia Rodriguez, Luis German)" userId="S::u201519053@upc.edu.pe::6c0aef08-85fe-4653-a016-b03b1e50210d" providerId="AD" clId="Web-{4DDE7FA4-021F-942A-5B47-A27029C0F9C8}" dt="2021-09-22T21:00:45.095" v="34" actId="1076"/>
        <pc:sldMkLst>
          <pc:docMk/>
          <pc:sldMk cId="1968691248" sldId="283"/>
        </pc:sldMkLst>
        <pc:picChg chg="add del mod">
          <ac:chgData name="u201519053 (Mejia Rodriguez, Luis German)" userId="S::u201519053@upc.edu.pe::6c0aef08-85fe-4653-a016-b03b1e50210d" providerId="AD" clId="Web-{4DDE7FA4-021F-942A-5B47-A27029C0F9C8}" dt="2021-09-22T20:59:57.062" v="23"/>
          <ac:picMkLst>
            <pc:docMk/>
            <pc:sldMk cId="1968691248" sldId="283"/>
            <ac:picMk id="2" creationId="{2B598A05-69EE-410E-B954-13E5133BBB6F}"/>
          </ac:picMkLst>
        </pc:picChg>
        <pc:picChg chg="add del mod">
          <ac:chgData name="u201519053 (Mejia Rodriguez, Luis German)" userId="S::u201519053@upc.edu.pe::6c0aef08-85fe-4653-a016-b03b1e50210d" providerId="AD" clId="Web-{4DDE7FA4-021F-942A-5B47-A27029C0F9C8}" dt="2021-09-22T21:00:34.782" v="30"/>
          <ac:picMkLst>
            <pc:docMk/>
            <pc:sldMk cId="1968691248" sldId="283"/>
            <ac:picMk id="3" creationId="{92599B40-1E3A-49AF-87B1-83D956830D93}"/>
          </ac:picMkLst>
        </pc:picChg>
        <pc:picChg chg="add mod">
          <ac:chgData name="u201519053 (Mejia Rodriguez, Luis German)" userId="S::u201519053@upc.edu.pe::6c0aef08-85fe-4653-a016-b03b1e50210d" providerId="AD" clId="Web-{4DDE7FA4-021F-942A-5B47-A27029C0F9C8}" dt="2021-09-22T21:00:45.095" v="34" actId="1076"/>
          <ac:picMkLst>
            <pc:docMk/>
            <pc:sldMk cId="1968691248" sldId="283"/>
            <ac:picMk id="6" creationId="{C4910F54-889D-4386-908D-ACD90D3B7B8E}"/>
          </ac:picMkLst>
        </pc:picChg>
      </pc:sldChg>
      <pc:sldChg chg="addSp modSp">
        <pc:chgData name="u201519053 (Mejia Rodriguez, Luis German)" userId="S::u201519053@upc.edu.pe::6c0aef08-85fe-4653-a016-b03b1e50210d" providerId="AD" clId="Web-{4DDE7FA4-021F-942A-5B47-A27029C0F9C8}" dt="2021-09-22T20:36:01.623" v="11" actId="1076"/>
        <pc:sldMkLst>
          <pc:docMk/>
          <pc:sldMk cId="3760600914" sldId="284"/>
        </pc:sldMkLst>
        <pc:picChg chg="add mod">
          <ac:chgData name="u201519053 (Mejia Rodriguez, Luis German)" userId="S::u201519053@upc.edu.pe::6c0aef08-85fe-4653-a016-b03b1e50210d" providerId="AD" clId="Web-{4DDE7FA4-021F-942A-5B47-A27029C0F9C8}" dt="2021-09-22T20:36:01.623" v="11" actId="1076"/>
          <ac:picMkLst>
            <pc:docMk/>
            <pc:sldMk cId="3760600914" sldId="284"/>
            <ac:picMk id="2" creationId="{E654DE30-A62F-425D-AED6-71C8739251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34891-FB94-4F4B-A61D-1E76483E4F8A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1F311-3573-4C46-A0D2-934407F53CE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5277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73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5663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4871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763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2099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0117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5216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045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3533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43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450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89408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1309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8927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9196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3474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1875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2184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05533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29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2915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97889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322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2868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32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3622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33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3993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34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297113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9620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54310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37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0504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38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32520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39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089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40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7145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41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264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14721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14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3161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5516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0340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1F311-3573-4C46-A0D2-934407F53CE9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4892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2C9F6-3108-4422-B358-AEE82173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763EF3-FB4D-460B-93CF-A54FEA08F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80C80C-8E4C-4D31-997A-0E675AD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8FBF12-ACBB-4A5D-9132-4F51A413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387FB9-8F97-49F9-94BE-41B1064B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079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504E7-9621-4102-B2AF-E0B0F5A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BEB7FF-3D05-449D-B843-C1E8FD9DE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394DCE-A73F-4DA2-9D01-BE75BF7D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641F3-3520-4C32-862F-2CF786B2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ECD71C-46E7-4B9C-B0AA-8C8E8517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2854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4B7C6E-48D6-4E1B-9637-BE57FE2572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ADEC21-DBD5-4818-B347-448649C57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425DC6-5B64-48A0-ADFD-3450D0A7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9E2622-7023-4D2C-A9C7-FA015F3EA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83B04B-CF91-4DF3-920D-66084038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2971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9B841-94B6-43B1-B10B-6B4F3562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2A09F5-4764-480A-AC18-2F8C36E4C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D9D184-7C83-41AC-A10D-90895C12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9E338C-4617-4F88-828C-F0C51D687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7E61C-D33C-4FAE-969C-22872F09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287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D2DF4-1783-4803-BD86-3332D4625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165861-CFB3-4706-80D6-8B4E91952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379654-6916-4E5E-9E83-047D37C1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CBB51-CECC-400B-A06B-1A0FED05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96AC94-A712-4DE7-9916-947607F2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414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03565-3CEC-454D-B0E4-1F3A4B2A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77CAB0-02C9-444A-B433-42A9B39FC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9E70EF-2AB7-4AF8-B421-B33346A28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9F7071-1882-48B8-97E7-6C62AC40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16E1D6-C23B-4AE3-9445-E296D3C5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98AB4C-E4AB-4276-90B6-6787B43D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0174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C0AD6-2804-458C-A94E-A54C1F89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D99509-7517-4944-A0C3-B6A633DF1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CC561F-AEBD-48B1-A327-27209D0C6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B94DDD8-B641-45E8-B06C-61B41A275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F0BFB76-EDEE-4F58-A240-7BC4D6563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32B0C75-63F6-4579-8C2D-708FD418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FA679A2-2601-4213-B31B-7E22D1CD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B34B6A2-18A5-4B43-B61C-F85CB446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909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85923-36AB-479B-AA32-3CE091109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7E991E-E8B3-4861-8079-B49015AF8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C7CD5D-01C1-468A-A64D-BD59676A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DF724D-C8C8-46C0-A165-6C4BF5EC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068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ED5ACD7-AFC6-47E9-B374-A70DD0CC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C024F4E-416A-4ACD-95A2-DFEEA6516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3B3057-B79D-4650-A58B-14EFB9D3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995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87FA2-1495-44AB-A7CF-D876A2ACB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3C63BB-6365-4D3F-8EB8-FBEF90994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DF8BE6-9C03-43D1-96ED-FBD9784DA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86DAE8-55BA-43A9-AA26-B8C02B39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75D4F8-5B99-4533-A32D-7CC4B056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61E3D5-6FB5-404F-991F-8430FDEA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7837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3646D-6BCB-4916-B697-4A20D56BD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320245A-E071-46B0-9C0A-0B618D7ED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7623D9-937C-45AA-9AC4-F4B9407DB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2BC2BF-3214-4E97-AACC-2D120072D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3308F0-205D-4930-8608-B86E75B2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27BF15-0885-4B7D-9188-A80DFA00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109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267104-36B6-4212-AA39-92FC56495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F6CFBF-9C53-43AF-A6D0-3F2DAC82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BE99D2-511E-4C6D-B01E-0EE49A030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A1A91-A6BC-451F-9D55-FBB11C4F525F}" type="datetimeFigureOut">
              <a:rPr lang="es-PE" smtClean="0"/>
              <a:t>6/06/2022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731D7F-C0E0-45A2-8B80-90CE8923E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A1E70C-0651-452A-98F6-24C9FA30D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471D-AA5C-4C19-82D7-A1D7FA3791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2432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s/free/?all-free-tier.sort-by=item.additionalFields.SortRank&amp;all-free-tier.sort-order=asc&amp;awsf.Free%20Tier%20Types=*all&amp;awsf.Free%20Tier%20Categories=*al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78C75AE-8ECE-4FD4-AFED-81096B6FE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-19050"/>
            <a:ext cx="12477750" cy="71578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044E04-63F5-4419-B737-917DE6A7B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91891"/>
            <a:ext cx="9144000" cy="2369923"/>
          </a:xfrm>
        </p:spPr>
        <p:txBody>
          <a:bodyPr>
            <a:normAutofit fontScale="90000"/>
          </a:bodyPr>
          <a:lstStyle/>
          <a:p>
            <a:pPr algn="l"/>
            <a:r>
              <a:rPr lang="es-PE" sz="5400" dirty="0">
                <a:ea typeface="+mj-lt"/>
                <a:cs typeface="+mj-lt"/>
              </a:rPr>
              <a:t>Sistema de Monitoreo de Concentración de CO2 en Espacios Cerrados para el Control de COVID 19 con IoT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2085F7-CAA4-405B-97ED-17A87A66D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264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PE" dirty="0">
                <a:solidFill>
                  <a:srgbClr val="878789"/>
                </a:solidFill>
                <a:latin typeface="Solano Gothic MVB Std Cap" panose="02000506030000020004" pitchFamily="50" charset="0"/>
              </a:rPr>
              <a:t>AUTORES:</a:t>
            </a:r>
          </a:p>
          <a:p>
            <a:pPr algn="l">
              <a:lnSpc>
                <a:spcPct val="100000"/>
              </a:lnSpc>
            </a:pPr>
            <a:r>
              <a:rPr lang="es-PE" sz="1800" dirty="0">
                <a:latin typeface="Solano Gothic MVB Std Cap"/>
              </a:rPr>
              <a:t>ORÉ QUINTANA, MIGUEL ÁNGEL</a:t>
            </a:r>
            <a:endParaRPr lang="es-PE" sz="1800" dirty="0">
              <a:latin typeface="Solano Gothic MVB Std Cap" panose="02000506030000020004" pitchFamily="50" charset="0"/>
            </a:endParaRPr>
          </a:p>
          <a:p>
            <a:pPr algn="l">
              <a:lnSpc>
                <a:spcPct val="100000"/>
              </a:lnSpc>
            </a:pPr>
            <a:r>
              <a:rPr lang="es-PE" sz="1800" dirty="0">
                <a:solidFill>
                  <a:srgbClr val="000000"/>
                </a:solidFill>
                <a:latin typeface="Solano Gothic MVB Std Cap"/>
              </a:rPr>
              <a:t>SÁNCHEZ MATOS, ERNESTO</a:t>
            </a:r>
            <a:endParaRPr lang="es-PE" sz="1800" dirty="0">
              <a:solidFill>
                <a:srgbClr val="000000"/>
              </a:solidFill>
              <a:latin typeface="Solano Gothic MVB Std Cap" panose="02000506030000020004" pitchFamily="50" charset="0"/>
            </a:endParaRPr>
          </a:p>
          <a:p>
            <a:pPr algn="l"/>
            <a:endParaRPr lang="es-PE" dirty="0">
              <a:solidFill>
                <a:srgbClr val="878789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9CE198DE-125F-402F-B3CF-9A2665B60051}"/>
              </a:ext>
            </a:extLst>
          </p:cNvPr>
          <p:cNvSpPr txBox="1">
            <a:spLocks/>
          </p:cNvSpPr>
          <p:nvPr/>
        </p:nvSpPr>
        <p:spPr>
          <a:xfrm>
            <a:off x="10027787" y="5308169"/>
            <a:ext cx="1355718" cy="371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800" dirty="0">
                <a:solidFill>
                  <a:srgbClr val="878789"/>
                </a:solidFill>
                <a:latin typeface="Solano Gothic MVB Std Cap"/>
              </a:rPr>
              <a:t>04/05/2022</a:t>
            </a:r>
          </a:p>
          <a:p>
            <a:pPr algn="l"/>
            <a:endParaRPr lang="es-PE" dirty="0">
              <a:solidFill>
                <a:srgbClr val="878789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4A38C57-27C7-42FB-80DC-2D003CF96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113" y="176497"/>
            <a:ext cx="1299274" cy="12992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86FC75-2C26-4F56-996C-B3C52EC1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" y="290985"/>
            <a:ext cx="1070297" cy="107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37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9747335" cy="1077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Ingresar a Instancias</a:t>
            </a:r>
          </a:p>
          <a:p>
            <a:r>
              <a:rPr lang="es-PE" sz="1600" dirty="0">
                <a:ea typeface="+mn-lt"/>
                <a:cs typeface="+mn-lt"/>
              </a:rPr>
              <a:t>Lanzar instancia</a:t>
            </a:r>
          </a:p>
          <a:p>
            <a:endParaRPr lang="es-PE" sz="1600" dirty="0">
              <a:ea typeface="+mn-lt"/>
              <a:cs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9886A1-412E-B5A9-E1D5-9B9E14B9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90" y="2609850"/>
            <a:ext cx="9482089" cy="36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2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2070185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Ingresar nombre de la instancia</a:t>
            </a:r>
          </a:p>
          <a:p>
            <a:r>
              <a:rPr lang="es-PE" sz="1600" dirty="0">
                <a:ea typeface="+mn-lt"/>
                <a:cs typeface="+mn-lt"/>
              </a:rPr>
              <a:t>Seleccionar Ubuntu como sistema operativo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A796FD-A6C6-D4DE-E1B2-F9374DC5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822" y="1325563"/>
            <a:ext cx="670382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0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2070185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Seleccionar el par de claves creado previamente</a:t>
            </a:r>
          </a:p>
          <a:p>
            <a:r>
              <a:rPr lang="es-PE" sz="1600" dirty="0">
                <a:ea typeface="+mn-lt"/>
                <a:cs typeface="+mn-lt"/>
              </a:rPr>
              <a:t>Lanzar instancia</a:t>
            </a:r>
          </a:p>
          <a:p>
            <a:endParaRPr lang="es-PE" sz="1600" dirty="0">
              <a:ea typeface="+mn-lt"/>
              <a:cs typeface="+mn-lt"/>
            </a:endParaRPr>
          </a:p>
          <a:p>
            <a:endParaRPr lang="es-PE" sz="1600" dirty="0">
              <a:ea typeface="+mn-lt"/>
              <a:cs typeface="+mn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0A7F691-F877-577F-EBD9-B22CBB1A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869" y="1608175"/>
            <a:ext cx="6520603" cy="477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6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2489285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Ingresar a Instancias</a:t>
            </a:r>
          </a:p>
          <a:p>
            <a:r>
              <a:rPr lang="es-PE" sz="1600" dirty="0">
                <a:ea typeface="+mn-lt"/>
                <a:cs typeface="+mn-lt"/>
              </a:rPr>
              <a:t>Seleccionar la instancia creada previamente (</a:t>
            </a:r>
            <a:r>
              <a:rPr lang="es-PE" sz="1600" dirty="0" err="1">
                <a:ea typeface="+mn-lt"/>
                <a:cs typeface="+mn-lt"/>
              </a:rPr>
              <a:t>covsensor</a:t>
            </a:r>
            <a:r>
              <a:rPr lang="es-PE" sz="1600" dirty="0">
                <a:ea typeface="+mn-lt"/>
                <a:cs typeface="+mn-lt"/>
              </a:rPr>
              <a:t>-despliegue)  </a:t>
            </a:r>
          </a:p>
          <a:p>
            <a:endParaRPr lang="es-PE" sz="1600" dirty="0">
              <a:ea typeface="+mn-lt"/>
              <a:cs typeface="+mn-lt"/>
            </a:endParaRPr>
          </a:p>
          <a:p>
            <a:r>
              <a:rPr lang="es-PE" sz="1600" dirty="0">
                <a:ea typeface="+mn-lt"/>
                <a:cs typeface="+mn-lt"/>
              </a:rPr>
              <a:t>Conectar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A4BEBDC-5C4E-9459-EC01-EFB3FDA21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865" y="1608174"/>
            <a:ext cx="8136072" cy="37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1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3803735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Copiar la dirección para el ingreso mediante </a:t>
            </a:r>
            <a:r>
              <a:rPr lang="es-PE" sz="1600" dirty="0" err="1">
                <a:ea typeface="+mn-lt"/>
                <a:cs typeface="+mn-lt"/>
              </a:rPr>
              <a:t>ssh</a:t>
            </a:r>
            <a:endParaRPr lang="es-PE" sz="1600" dirty="0">
              <a:ea typeface="+mn-lt"/>
              <a:cs typeface="+mn-lt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2ADE0CD-3301-B6B7-381F-C80B0F858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74" y="1423987"/>
            <a:ext cx="6306825" cy="50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13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2832185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Es necesario tener instalado Git, si no lo tienes, ingresar al link: </a:t>
            </a:r>
            <a:r>
              <a:rPr lang="es-PE" sz="1600" i="1" u="sng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https://git-scm.com/downloads</a:t>
            </a:r>
          </a:p>
          <a:p>
            <a:r>
              <a:rPr lang="es-PE" sz="1600" dirty="0" err="1">
                <a:ea typeface="+mn-lt"/>
                <a:cs typeface="+mn-lt"/>
              </a:rPr>
              <a:t>Click</a:t>
            </a:r>
            <a:r>
              <a:rPr lang="es-PE" sz="1600" dirty="0">
                <a:ea typeface="+mn-lt"/>
                <a:cs typeface="+mn-lt"/>
              </a:rPr>
              <a:t> derecho</a:t>
            </a:r>
          </a:p>
          <a:p>
            <a:r>
              <a:rPr lang="es-PE" sz="1600" dirty="0">
                <a:ea typeface="+mn-lt"/>
                <a:cs typeface="+mn-lt"/>
              </a:rPr>
              <a:t>Seleccionar “Git </a:t>
            </a:r>
            <a:r>
              <a:rPr lang="es-PE" sz="1600" dirty="0" err="1">
                <a:ea typeface="+mn-lt"/>
                <a:cs typeface="+mn-lt"/>
              </a:rPr>
              <a:t>Bash</a:t>
            </a:r>
            <a:r>
              <a:rPr lang="es-PE" sz="1600" dirty="0">
                <a:ea typeface="+mn-lt"/>
                <a:cs typeface="+mn-lt"/>
              </a:rPr>
              <a:t> Here”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3A9739-1803-2E9B-0244-63071AB2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765" y="1844693"/>
            <a:ext cx="7811776" cy="44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87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2832185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Luego del paso anterior, se mostrará la consola de Git, en la ubicación del archivo de extensión .</a:t>
            </a:r>
            <a:r>
              <a:rPr lang="es-PE" sz="1600" dirty="0" err="1">
                <a:ea typeface="+mn-lt"/>
                <a:cs typeface="+mn-lt"/>
              </a:rPr>
              <a:t>pem</a:t>
            </a:r>
            <a:endParaRPr lang="es-PE" sz="1600" dirty="0">
              <a:ea typeface="+mn-lt"/>
              <a:cs typeface="+mn-lt"/>
            </a:endParaRPr>
          </a:p>
          <a:p>
            <a:r>
              <a:rPr lang="es-PE" sz="1600" dirty="0">
                <a:ea typeface="+mn-lt"/>
                <a:cs typeface="+mn-lt"/>
              </a:rPr>
              <a:t> Pegar la dirección copiada previamente</a:t>
            </a:r>
          </a:p>
          <a:p>
            <a:endParaRPr lang="es-PE" sz="1600" dirty="0">
              <a:ea typeface="+mn-lt"/>
              <a:cs typeface="+mn-l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5E1C14-0A61-6725-F1A7-9061EF93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87" y="2097050"/>
            <a:ext cx="55530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2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3616410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“yes” para aceptar la conexión</a:t>
            </a:r>
            <a:endParaRPr lang="es-PE" sz="1600" i="1" u="sng" dirty="0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es-PE" sz="1600" dirty="0">
                <a:ea typeface="+mn-lt"/>
                <a:cs typeface="+mn-lt"/>
              </a:rPr>
              <a:t>Ahora ya estamos conectado con la instancia EC2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F1CB7D-CCA5-730F-57A6-839ABB3A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862" y="1377950"/>
            <a:ext cx="60674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3616410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 err="1">
                <a:ea typeface="+mn-lt"/>
                <a:cs typeface="+mn-lt"/>
              </a:rPr>
              <a:t>Ejecutar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el</a:t>
            </a:r>
            <a:r>
              <a:rPr lang="en-US" sz="1600" dirty="0">
                <a:ea typeface="+mn-lt"/>
                <a:cs typeface="+mn-lt"/>
              </a:rPr>
              <a:t> commando: 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	</a:t>
            </a:r>
            <a:r>
              <a:rPr lang="en-US" sz="1600" dirty="0" err="1">
                <a:ea typeface="+mn-lt"/>
                <a:cs typeface="+mn-lt"/>
              </a:rPr>
              <a:t>sudo</a:t>
            </a:r>
            <a:r>
              <a:rPr lang="en-US" sz="1600" dirty="0">
                <a:ea typeface="+mn-lt"/>
                <a:cs typeface="+mn-lt"/>
              </a:rPr>
              <a:t> apt-get update</a:t>
            </a:r>
          </a:p>
          <a:p>
            <a:r>
              <a:rPr lang="en-US" sz="1600" dirty="0" err="1">
                <a:ea typeface="+mn-lt"/>
                <a:cs typeface="+mn-lt"/>
              </a:rPr>
              <a:t>Ejecutar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el</a:t>
            </a:r>
            <a:r>
              <a:rPr lang="en-US" sz="1600" dirty="0">
                <a:ea typeface="+mn-lt"/>
                <a:cs typeface="+mn-lt"/>
              </a:rPr>
              <a:t> commando: 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	</a:t>
            </a:r>
            <a:r>
              <a:rPr lang="en-US" sz="1600" dirty="0" err="1">
                <a:ea typeface="+mn-lt"/>
                <a:cs typeface="+mn-lt"/>
              </a:rPr>
              <a:t>sudo</a:t>
            </a:r>
            <a:r>
              <a:rPr lang="en-US" sz="1600" dirty="0">
                <a:ea typeface="+mn-lt"/>
                <a:cs typeface="+mn-lt"/>
              </a:rPr>
              <a:t> apt-get upgrade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* “Y” para </a:t>
            </a:r>
            <a:r>
              <a:rPr lang="en-US" sz="1600" dirty="0" err="1">
                <a:ea typeface="+mn-lt"/>
                <a:cs typeface="+mn-lt"/>
              </a:rPr>
              <a:t>continuar</a:t>
            </a:r>
            <a:r>
              <a:rPr lang="en-US" sz="1600" dirty="0">
                <a:ea typeface="+mn-lt"/>
                <a:cs typeface="+mn-lt"/>
              </a:rPr>
              <a:t> con la </a:t>
            </a:r>
            <a:r>
              <a:rPr lang="en-US" sz="1600" dirty="0" err="1">
                <a:ea typeface="+mn-lt"/>
                <a:cs typeface="+mn-lt"/>
              </a:rPr>
              <a:t>actualización</a:t>
            </a:r>
            <a:endParaRPr lang="en-US" sz="1600" dirty="0">
              <a:ea typeface="+mn-lt"/>
              <a:cs typeface="+mn-lt"/>
            </a:endParaRPr>
          </a:p>
          <a:p>
            <a:endParaRPr lang="es-PE" sz="1600" dirty="0">
              <a:ea typeface="+mn-lt"/>
              <a:cs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097CEE-D320-3FCD-6616-D1646050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239" y="1247775"/>
            <a:ext cx="61055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93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3616410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 err="1">
                <a:ea typeface="+mn-lt"/>
                <a:cs typeface="+mn-lt"/>
              </a:rPr>
              <a:t>Aceptar</a:t>
            </a:r>
            <a:r>
              <a:rPr lang="en-US" sz="1600" dirty="0">
                <a:ea typeface="+mn-lt"/>
                <a:cs typeface="+mn-lt"/>
              </a:rPr>
              <a:t> con Tecla “Enter”</a:t>
            </a:r>
          </a:p>
          <a:p>
            <a:endParaRPr lang="es-PE" sz="1600" dirty="0">
              <a:ea typeface="+mn-lt"/>
              <a:cs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AE88AB-F980-4906-CA56-020D7920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964" y="1209145"/>
            <a:ext cx="60483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8514C8A-1986-4342-988B-31CDE22F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PE" sz="4000" b="1" dirty="0">
                <a:solidFill>
                  <a:srgbClr val="EEA40A"/>
                </a:solidFill>
                <a:latin typeface="Solano Gothic MVB Std Cap" panose="02000506030000020004" pitchFamily="50" charset="0"/>
              </a:rPr>
              <a:t>MANUAL DE DESPLIEGUE PARA AMAZON WEB SERVICE (AWS)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1920445-2224-41CF-9436-C0A0A7CBF3A4}"/>
              </a:ext>
            </a:extLst>
          </p:cNvPr>
          <p:cNvSpPr/>
          <p:nvPr/>
        </p:nvSpPr>
        <p:spPr>
          <a:xfrm>
            <a:off x="1057275" y="2033588"/>
            <a:ext cx="9584267" cy="206210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Clr>
                <a:srgbClr val="EEA40A"/>
              </a:buClr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878789"/>
                </a:solidFill>
                <a:cs typeface="Calibri"/>
              </a:rPr>
              <a:t>Creación de cuenta en AWS</a:t>
            </a:r>
          </a:p>
          <a:p>
            <a:pPr marL="342900" indent="-342900" algn="just">
              <a:buClr>
                <a:srgbClr val="EEA40A"/>
              </a:buClr>
              <a:buFont typeface="Arial" panose="020B0604020202020204" pitchFamily="34" charset="0"/>
              <a:buChar char="•"/>
            </a:pPr>
            <a:endParaRPr lang="es-PE" sz="1600" dirty="0">
              <a:solidFill>
                <a:srgbClr val="878789"/>
              </a:solidFill>
              <a:cs typeface="Calibri"/>
            </a:endParaRPr>
          </a:p>
          <a:p>
            <a:pPr marL="342900" indent="-342900" algn="just">
              <a:buClr>
                <a:srgbClr val="EEA40A"/>
              </a:buClr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878789"/>
                </a:solidFill>
                <a:cs typeface="Calibri"/>
              </a:rPr>
              <a:t>Instancia de EC2</a:t>
            </a:r>
          </a:p>
          <a:p>
            <a:pPr marL="342900" indent="-342900" algn="just">
              <a:buClr>
                <a:srgbClr val="EEA40A"/>
              </a:buClr>
              <a:buFont typeface="Arial" panose="020B0604020202020204" pitchFamily="34" charset="0"/>
              <a:buChar char="•"/>
            </a:pPr>
            <a:endParaRPr lang="es-PE" sz="1600" dirty="0">
              <a:solidFill>
                <a:srgbClr val="878789"/>
              </a:solidFill>
              <a:cs typeface="Calibri"/>
            </a:endParaRPr>
          </a:p>
          <a:p>
            <a:pPr marL="342900" indent="-342900" algn="just">
              <a:buClr>
                <a:srgbClr val="EEA40A"/>
              </a:buClr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878789"/>
                </a:solidFill>
                <a:cs typeface="Calibri"/>
              </a:rPr>
              <a:t>Despliegue del proyecto</a:t>
            </a:r>
          </a:p>
          <a:p>
            <a:pPr marL="342900" indent="-342900" algn="just">
              <a:buClr>
                <a:srgbClr val="EEA40A"/>
              </a:buClr>
              <a:buFont typeface="Arial" panose="020B0604020202020204" pitchFamily="34" charset="0"/>
              <a:buChar char="•"/>
            </a:pPr>
            <a:endParaRPr lang="es-PE" sz="1600" dirty="0">
              <a:solidFill>
                <a:srgbClr val="878789"/>
              </a:solidFill>
              <a:cs typeface="Calibri"/>
            </a:endParaRPr>
          </a:p>
          <a:p>
            <a:pPr marL="342900" indent="-342900" algn="just">
              <a:buClr>
                <a:srgbClr val="EEA40A"/>
              </a:buClr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878789"/>
                </a:solidFill>
                <a:cs typeface="Calibri"/>
              </a:rPr>
              <a:t>Enlaces de proyecto</a:t>
            </a:r>
          </a:p>
          <a:p>
            <a:pPr marL="342900" indent="-342900" algn="just">
              <a:buClr>
                <a:srgbClr val="EEA40A"/>
              </a:buClr>
              <a:buFont typeface="Arial" panose="020B0604020202020204" pitchFamily="34" charset="0"/>
              <a:buChar char="•"/>
            </a:pPr>
            <a:endParaRPr lang="es-PE" sz="1600" dirty="0">
              <a:solidFill>
                <a:srgbClr val="878789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394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3616410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 err="1">
                <a:ea typeface="+mn-lt"/>
                <a:cs typeface="+mn-lt"/>
              </a:rPr>
              <a:t>Ejecutar</a:t>
            </a:r>
            <a:r>
              <a:rPr lang="en-US" sz="1600" dirty="0">
                <a:ea typeface="+mn-lt"/>
                <a:cs typeface="+mn-lt"/>
              </a:rPr>
              <a:t> commando: 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	</a:t>
            </a:r>
            <a:r>
              <a:rPr lang="en-US" sz="1600" dirty="0" err="1">
                <a:ea typeface="+mn-lt"/>
                <a:cs typeface="+mn-lt"/>
              </a:rPr>
              <a:t>sudo</a:t>
            </a:r>
            <a:r>
              <a:rPr lang="en-US" sz="1600" dirty="0">
                <a:ea typeface="+mn-lt"/>
                <a:cs typeface="+mn-lt"/>
              </a:rPr>
              <a:t> apt-get install </a:t>
            </a:r>
            <a:r>
              <a:rPr lang="en-US" sz="1600" dirty="0" err="1">
                <a:ea typeface="+mn-lt"/>
                <a:cs typeface="+mn-lt"/>
              </a:rPr>
              <a:t>npm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* “Y” para </a:t>
            </a:r>
            <a:r>
              <a:rPr lang="en-US" sz="1600" dirty="0" err="1">
                <a:ea typeface="+mn-lt"/>
                <a:cs typeface="+mn-lt"/>
              </a:rPr>
              <a:t>continuar</a:t>
            </a:r>
            <a:endParaRPr lang="es-PE" sz="1600" dirty="0">
              <a:ea typeface="+mn-lt"/>
              <a:cs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FE153C-F397-E237-D8C5-058C1018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1158838"/>
            <a:ext cx="60579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1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3616410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Tecla “Enter” para </a:t>
            </a:r>
            <a:r>
              <a:rPr lang="en-US" sz="1600" dirty="0" err="1">
                <a:ea typeface="+mn-lt"/>
                <a:cs typeface="+mn-lt"/>
              </a:rPr>
              <a:t>continuar</a:t>
            </a:r>
            <a:endParaRPr lang="es-PE" sz="1600" dirty="0">
              <a:ea typeface="+mn-lt"/>
              <a:cs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DD898F-67F2-2416-C594-A3740CEF9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20" y="1281642"/>
            <a:ext cx="60674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52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4097278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 err="1">
                <a:ea typeface="+mn-lt"/>
                <a:cs typeface="+mn-lt"/>
              </a:rPr>
              <a:t>Ejecutar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el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comando</a:t>
            </a:r>
            <a:r>
              <a:rPr lang="en-US" sz="1600" dirty="0"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sv-SE" sz="1600" dirty="0">
                <a:ea typeface="+mn-lt"/>
                <a:cs typeface="+mn-lt"/>
              </a:rPr>
              <a:t>	sudo npm install -g @angular/cli</a:t>
            </a:r>
            <a:endParaRPr lang="en-US" sz="1600" dirty="0">
              <a:ea typeface="+mn-lt"/>
              <a:cs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BBE182-7921-3A81-C482-1695D1F9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458" y="1192212"/>
            <a:ext cx="60769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76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4097278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 err="1">
                <a:ea typeface="+mn-lt"/>
                <a:cs typeface="+mn-lt"/>
              </a:rPr>
              <a:t>Ejecutar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el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comando</a:t>
            </a:r>
            <a:r>
              <a:rPr lang="en-US" sz="1600" dirty="0"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sv-SE" sz="1600" dirty="0">
                <a:ea typeface="+mn-lt"/>
                <a:cs typeface="+mn-lt"/>
              </a:rPr>
              <a:t>	sudo npm i pm2 -g</a:t>
            </a:r>
            <a:endParaRPr lang="en-US" sz="1600" dirty="0">
              <a:ea typeface="+mn-lt"/>
              <a:cs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1338B6-69AF-DBE3-5C40-6A5EEE14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1195916"/>
            <a:ext cx="6057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1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4097278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 err="1">
                <a:ea typeface="+mn-lt"/>
                <a:cs typeface="+mn-lt"/>
              </a:rPr>
              <a:t>Ejecutar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el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comando</a:t>
            </a:r>
            <a:r>
              <a:rPr lang="en-US" sz="1600" dirty="0"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sv-SE" sz="1600" dirty="0">
                <a:ea typeface="+mn-lt"/>
                <a:cs typeface="+mn-lt"/>
              </a:rPr>
              <a:t>	sudo apt install redis-server</a:t>
            </a:r>
          </a:p>
          <a:p>
            <a:r>
              <a:rPr lang="sv-SE" sz="1600" dirty="0">
                <a:ea typeface="+mn-lt"/>
                <a:cs typeface="+mn-lt"/>
              </a:rPr>
              <a:t>”Y” para continuar</a:t>
            </a:r>
            <a:endParaRPr lang="en-US" sz="1600" dirty="0">
              <a:ea typeface="+mn-lt"/>
              <a:cs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1E300B-BC2A-A0B8-3240-25F8A9C2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879" y="1168363"/>
            <a:ext cx="60483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56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4097278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Presionar “</a:t>
            </a:r>
            <a:r>
              <a:rPr lang="es-PE" sz="1600" dirty="0" err="1">
                <a:ea typeface="+mn-lt"/>
                <a:cs typeface="+mn-lt"/>
              </a:rPr>
              <a:t>Enter</a:t>
            </a:r>
            <a:r>
              <a:rPr lang="es-PE" sz="1600" dirty="0">
                <a:ea typeface="+mn-lt"/>
                <a:cs typeface="+mn-lt"/>
              </a:rPr>
              <a:t>” para continuar</a:t>
            </a:r>
          </a:p>
          <a:p>
            <a:r>
              <a:rPr lang="es-PE" sz="1600" dirty="0">
                <a:ea typeface="+mn-lt"/>
                <a:cs typeface="+mn-lt"/>
              </a:rPr>
              <a:t>Ejecutar comando: 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	</a:t>
            </a:r>
            <a:r>
              <a:rPr lang="en-US" sz="1600" dirty="0" err="1">
                <a:ea typeface="+mn-lt"/>
                <a:cs typeface="+mn-lt"/>
              </a:rPr>
              <a:t>sudo</a:t>
            </a:r>
            <a:r>
              <a:rPr lang="en-US" sz="1600" dirty="0">
                <a:ea typeface="+mn-lt"/>
                <a:cs typeface="+mn-lt"/>
              </a:rPr>
              <a:t> service </a:t>
            </a:r>
            <a:r>
              <a:rPr lang="en-US" sz="1600" dirty="0" err="1">
                <a:ea typeface="+mn-lt"/>
                <a:cs typeface="+mn-lt"/>
              </a:rPr>
              <a:t>redis</a:t>
            </a:r>
            <a:r>
              <a:rPr lang="en-US" sz="1600" dirty="0">
                <a:ea typeface="+mn-lt"/>
                <a:cs typeface="+mn-lt"/>
              </a:rPr>
              <a:t>-server restart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40A62C-3214-1679-FAE5-BC7A9C9B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858" y="1264708"/>
            <a:ext cx="60388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56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B1113E3-2D62-EEC4-D215-5F03ACA5D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856" y="1884967"/>
            <a:ext cx="6816811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Clonar el proyecto:</a:t>
            </a:r>
          </a:p>
          <a:p>
            <a:pPr marL="0" indent="0">
              <a:buNone/>
            </a:pPr>
            <a:r>
              <a:rPr lang="es-PE" sz="1600" dirty="0">
                <a:ea typeface="+mn-lt"/>
                <a:cs typeface="+mn-lt"/>
              </a:rPr>
              <a:t>	</a:t>
            </a:r>
            <a:r>
              <a:rPr lang="es-PE" sz="1600" dirty="0" err="1">
                <a:ea typeface="+mn-lt"/>
                <a:cs typeface="+mn-lt"/>
              </a:rPr>
              <a:t>git</a:t>
            </a:r>
            <a:r>
              <a:rPr lang="es-PE" sz="1600" dirty="0">
                <a:ea typeface="+mn-lt"/>
                <a:cs typeface="+mn-lt"/>
              </a:rPr>
              <a:t> clone https://github.com/ernestosanchezm/COVSensor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CFAB637-9719-3B71-F83F-A2A6A759B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73" y="2743200"/>
            <a:ext cx="57435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56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8B19B4E-3E34-6459-9A11-A1341E9A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71" y="1947334"/>
            <a:ext cx="7679301" cy="29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94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8485C4-B3D1-8273-2B1D-26FA22714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67" y="1608175"/>
            <a:ext cx="5735108" cy="486670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6A5C2070-2891-7B17-52D7-A6CD116C9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4097278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Pegar:</a:t>
            </a:r>
          </a:p>
          <a:p>
            <a:pPr marL="0" indent="0">
              <a:buNone/>
            </a:pPr>
            <a:r>
              <a:rPr lang="es-PE" sz="1600" dirty="0">
                <a:ea typeface="+mn-lt"/>
                <a:cs typeface="+mn-lt"/>
              </a:rPr>
              <a:t>DB_URI=</a:t>
            </a:r>
            <a:r>
              <a:rPr lang="es-PE" sz="1600" dirty="0" err="1">
                <a:ea typeface="+mn-lt"/>
                <a:cs typeface="+mn-lt"/>
              </a:rPr>
              <a:t>mongodb+srv</a:t>
            </a:r>
            <a:r>
              <a:rPr lang="es-PE" sz="1600" dirty="0">
                <a:ea typeface="+mn-lt"/>
                <a:cs typeface="+mn-lt"/>
              </a:rPr>
              <a:t>://USER_COVSENSOR:123@cluster0.cbbrw.mongodb.net/</a:t>
            </a:r>
            <a:r>
              <a:rPr lang="es-PE" sz="1600" dirty="0" err="1">
                <a:ea typeface="+mn-lt"/>
                <a:cs typeface="+mn-lt"/>
              </a:rPr>
              <a:t>covsensor-db?retryWrites</a:t>
            </a:r>
            <a:r>
              <a:rPr lang="es-PE" sz="1600" dirty="0">
                <a:ea typeface="+mn-lt"/>
                <a:cs typeface="+mn-lt"/>
              </a:rPr>
              <a:t>=</a:t>
            </a:r>
            <a:r>
              <a:rPr lang="es-PE" sz="1600" dirty="0" err="1">
                <a:ea typeface="+mn-lt"/>
                <a:cs typeface="+mn-lt"/>
              </a:rPr>
              <a:t>true&amp;w</a:t>
            </a:r>
            <a:r>
              <a:rPr lang="es-PE" sz="1600" dirty="0">
                <a:ea typeface="+mn-lt"/>
                <a:cs typeface="+mn-lt"/>
              </a:rPr>
              <a:t>=</a:t>
            </a:r>
            <a:r>
              <a:rPr lang="es-PE" sz="1600" dirty="0" err="1">
                <a:ea typeface="+mn-lt"/>
                <a:cs typeface="+mn-lt"/>
              </a:rPr>
              <a:t>majority</a:t>
            </a:r>
            <a:endParaRPr lang="es-PE" sz="1600" dirty="0">
              <a:ea typeface="+mn-lt"/>
              <a:cs typeface="+mn-lt"/>
            </a:endParaRPr>
          </a:p>
          <a:p>
            <a:r>
              <a:rPr lang="es-PE" sz="1600" dirty="0">
                <a:ea typeface="+mn-lt"/>
                <a:cs typeface="+mn-lt"/>
              </a:rPr>
              <a:t>Para guardar, presionar CTRL+X</a:t>
            </a:r>
          </a:p>
          <a:p>
            <a:r>
              <a:rPr lang="es-PE" sz="1600" dirty="0">
                <a:ea typeface="+mn-lt"/>
                <a:cs typeface="+mn-lt"/>
              </a:rPr>
              <a:t>“Y” para aceptar</a:t>
            </a:r>
          </a:p>
          <a:p>
            <a:r>
              <a:rPr lang="es-PE" sz="1600" dirty="0">
                <a:ea typeface="+mn-lt"/>
                <a:cs typeface="+mn-lt"/>
              </a:rPr>
              <a:t>“</a:t>
            </a:r>
            <a:r>
              <a:rPr lang="es-PE" sz="1600" dirty="0" err="1">
                <a:ea typeface="+mn-lt"/>
                <a:cs typeface="+mn-lt"/>
              </a:rPr>
              <a:t>Enter</a:t>
            </a:r>
            <a:r>
              <a:rPr lang="es-PE" sz="1600" dirty="0">
                <a:ea typeface="+mn-lt"/>
                <a:cs typeface="+mn-lt"/>
              </a:rPr>
              <a:t>” para finalizar</a:t>
            </a:r>
            <a:endParaRPr lang="en-US" sz="1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4971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6A5C2070-2891-7B17-52D7-A6CD116C9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4097278" cy="46560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Ejecutar los siguientes comandos:</a:t>
            </a:r>
          </a:p>
          <a:p>
            <a:pPr lvl="1"/>
            <a:r>
              <a:rPr lang="es-PE" sz="1400" dirty="0">
                <a:ea typeface="+mn-lt"/>
                <a:cs typeface="+mn-lt"/>
              </a:rPr>
              <a:t>cd ..</a:t>
            </a:r>
          </a:p>
          <a:p>
            <a:pPr lvl="1"/>
            <a:r>
              <a:rPr lang="es-PE" sz="1400" dirty="0">
                <a:ea typeface="+mn-lt"/>
                <a:cs typeface="+mn-lt"/>
              </a:rPr>
              <a:t>cd </a:t>
            </a:r>
            <a:r>
              <a:rPr lang="es-PE" sz="1400" dirty="0" err="1">
                <a:ea typeface="+mn-lt"/>
                <a:cs typeface="+mn-lt"/>
              </a:rPr>
              <a:t>COVSensor-mqtt</a:t>
            </a:r>
            <a:endParaRPr lang="es-PE" sz="1400" dirty="0">
              <a:ea typeface="+mn-lt"/>
              <a:cs typeface="+mn-lt"/>
            </a:endParaRPr>
          </a:p>
          <a:p>
            <a:pPr lvl="1"/>
            <a:r>
              <a:rPr lang="es-PE" sz="1400" dirty="0" err="1">
                <a:ea typeface="+mn-lt"/>
                <a:cs typeface="+mn-lt"/>
              </a:rPr>
              <a:t>npm</a:t>
            </a:r>
            <a:r>
              <a:rPr lang="es-PE" sz="1400" dirty="0">
                <a:ea typeface="+mn-lt"/>
                <a:cs typeface="+mn-lt"/>
              </a:rPr>
              <a:t> i</a:t>
            </a:r>
          </a:p>
          <a:p>
            <a:pPr lvl="1"/>
            <a:r>
              <a:rPr lang="es-PE" sz="1400" dirty="0">
                <a:ea typeface="+mn-lt"/>
                <a:cs typeface="+mn-lt"/>
              </a:rPr>
              <a:t>pm2 </a:t>
            </a:r>
            <a:r>
              <a:rPr lang="es-PE" sz="1400" dirty="0" err="1">
                <a:ea typeface="+mn-lt"/>
                <a:cs typeface="+mn-lt"/>
              </a:rPr>
              <a:t>start</a:t>
            </a:r>
            <a:r>
              <a:rPr lang="es-PE" sz="1400" dirty="0">
                <a:ea typeface="+mn-lt"/>
                <a:cs typeface="+mn-lt"/>
              </a:rPr>
              <a:t> server.js -n </a:t>
            </a:r>
            <a:r>
              <a:rPr lang="es-PE" sz="1400" dirty="0" err="1">
                <a:ea typeface="+mn-lt"/>
                <a:cs typeface="+mn-lt"/>
              </a:rPr>
              <a:t>mqtt</a:t>
            </a:r>
            <a:endParaRPr lang="es-PE" sz="1400" dirty="0">
              <a:ea typeface="+mn-lt"/>
              <a:cs typeface="+mn-lt"/>
            </a:endParaRPr>
          </a:p>
          <a:p>
            <a:pPr lvl="1"/>
            <a:endParaRPr lang="es-PE" sz="1400" dirty="0">
              <a:ea typeface="+mn-lt"/>
              <a:cs typeface="+mn-lt"/>
            </a:endParaRPr>
          </a:p>
          <a:p>
            <a:pPr lvl="1"/>
            <a:endParaRPr lang="es-PE" sz="1400" dirty="0">
              <a:ea typeface="+mn-lt"/>
              <a:cs typeface="+mn-lt"/>
            </a:endParaRPr>
          </a:p>
          <a:p>
            <a:pPr lvl="1"/>
            <a:endParaRPr lang="es-PE" sz="1200" dirty="0">
              <a:ea typeface="+mn-lt"/>
              <a:cs typeface="+mn-lt"/>
            </a:endParaRPr>
          </a:p>
          <a:p>
            <a:endParaRPr lang="es-PE" sz="1600" dirty="0">
              <a:ea typeface="+mn-lt"/>
              <a:cs typeface="+mn-lt"/>
            </a:endParaRPr>
          </a:p>
          <a:p>
            <a:endParaRPr lang="en-US" sz="1600" dirty="0">
              <a:ea typeface="+mn-lt"/>
              <a:cs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CFD82C-64A1-CA1E-5A9F-D429602A0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43" y="1608175"/>
            <a:ext cx="5699376" cy="47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Creación de cuenta en AWS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6"/>
            <a:ext cx="3232235" cy="39544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PE" sz="2000" b="1" dirty="0">
                <a:ea typeface="+mn-lt"/>
                <a:cs typeface="+mn-lt"/>
              </a:rPr>
              <a:t>Link</a:t>
            </a:r>
          </a:p>
          <a:p>
            <a:pPr marL="0" indent="0">
              <a:buNone/>
            </a:pPr>
            <a:r>
              <a:rPr lang="es-PE" sz="1600" i="1" u="sng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https://aws.amazon.com/es/free/?all-free-tier.sort-by=item.additionalFields.SortRank&amp;all-free-tier.sort-order=asc&amp;awsf.Free%20Tier%20Types=*all&amp;awsf.Free%20Tier%20Categories=*all</a:t>
            </a:r>
            <a:endParaRPr lang="es-PE" sz="2000" dirty="0">
              <a:ea typeface="+mn-lt"/>
              <a:cs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EF6CBEE-495D-B983-7FBC-4391EF5FB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814" y="1642052"/>
            <a:ext cx="7472363" cy="40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62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29CCF7-B6B1-9142-AB5E-280FF9887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49" y="2409825"/>
            <a:ext cx="9002713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37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807F22-3471-8679-EE1E-84B05CDD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556" y="1608175"/>
            <a:ext cx="5286527" cy="4466204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5465C5A-688F-F223-7C51-FD4376C2209C}"/>
              </a:ext>
            </a:extLst>
          </p:cNvPr>
          <p:cNvSpPr txBox="1">
            <a:spLocks/>
          </p:cNvSpPr>
          <p:nvPr/>
        </p:nvSpPr>
        <p:spPr>
          <a:xfrm>
            <a:off x="920665" y="1608175"/>
            <a:ext cx="4097278" cy="46560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dirty="0">
                <a:ea typeface="+mn-lt"/>
                <a:cs typeface="+mn-lt"/>
              </a:rPr>
              <a:t>Pegar: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PE" sz="1600" dirty="0">
                <a:ea typeface="+mn-lt"/>
                <a:cs typeface="+mn-lt"/>
              </a:rPr>
              <a:t>DB_URI=</a:t>
            </a:r>
            <a:r>
              <a:rPr lang="es-PE" sz="1600" dirty="0" err="1">
                <a:ea typeface="+mn-lt"/>
                <a:cs typeface="+mn-lt"/>
              </a:rPr>
              <a:t>mongodb+srv</a:t>
            </a:r>
            <a:r>
              <a:rPr lang="es-PE" sz="1600" dirty="0">
                <a:ea typeface="+mn-lt"/>
                <a:cs typeface="+mn-lt"/>
              </a:rPr>
              <a:t>://USER_COVSENSOR:123@cluster0.cbbrw.mongodb.net/</a:t>
            </a:r>
            <a:r>
              <a:rPr lang="es-PE" sz="1600" dirty="0" err="1">
                <a:ea typeface="+mn-lt"/>
                <a:cs typeface="+mn-lt"/>
              </a:rPr>
              <a:t>covsensor-db?retryWrites</a:t>
            </a:r>
            <a:r>
              <a:rPr lang="es-PE" sz="1600" dirty="0">
                <a:ea typeface="+mn-lt"/>
                <a:cs typeface="+mn-lt"/>
              </a:rPr>
              <a:t>=</a:t>
            </a:r>
            <a:r>
              <a:rPr lang="es-PE" sz="1600" dirty="0" err="1">
                <a:ea typeface="+mn-lt"/>
                <a:cs typeface="+mn-lt"/>
              </a:rPr>
              <a:t>true&amp;w</a:t>
            </a:r>
            <a:r>
              <a:rPr lang="es-PE" sz="1600" dirty="0">
                <a:ea typeface="+mn-lt"/>
                <a:cs typeface="+mn-lt"/>
              </a:rPr>
              <a:t>=</a:t>
            </a:r>
            <a:r>
              <a:rPr lang="es-PE" sz="1600" dirty="0" err="1">
                <a:ea typeface="+mn-lt"/>
                <a:cs typeface="+mn-lt"/>
              </a:rPr>
              <a:t>majority</a:t>
            </a:r>
            <a:endParaRPr lang="es-PE" sz="1600" dirty="0"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PE" sz="1600" dirty="0">
                <a:ea typeface="+mn-lt"/>
                <a:cs typeface="+mn-lt"/>
              </a:rPr>
              <a:t>TOKEN_SECRET=</a:t>
            </a:r>
            <a:r>
              <a:rPr lang="es-PE" sz="1600" dirty="0" err="1">
                <a:ea typeface="+mn-lt"/>
                <a:cs typeface="+mn-lt"/>
              </a:rPr>
              <a:t>covsensor</a:t>
            </a:r>
            <a:endParaRPr lang="es-PE" sz="1600" dirty="0">
              <a:ea typeface="+mn-lt"/>
              <a:cs typeface="+mn-lt"/>
            </a:endParaRPr>
          </a:p>
          <a:p>
            <a:r>
              <a:rPr lang="es-PE" sz="1600" dirty="0">
                <a:ea typeface="+mn-lt"/>
                <a:cs typeface="+mn-lt"/>
              </a:rPr>
              <a:t>Para guardar, presionar CTRL+X</a:t>
            </a:r>
          </a:p>
          <a:p>
            <a:r>
              <a:rPr lang="es-PE" sz="1600" dirty="0">
                <a:ea typeface="+mn-lt"/>
                <a:cs typeface="+mn-lt"/>
              </a:rPr>
              <a:t>“Y” para aceptar</a:t>
            </a:r>
          </a:p>
          <a:p>
            <a:r>
              <a:rPr lang="es-PE" sz="1600" dirty="0">
                <a:ea typeface="+mn-lt"/>
                <a:cs typeface="+mn-lt"/>
              </a:rPr>
              <a:t>“</a:t>
            </a:r>
            <a:r>
              <a:rPr lang="es-PE" sz="1600" dirty="0" err="1">
                <a:ea typeface="+mn-lt"/>
                <a:cs typeface="+mn-lt"/>
              </a:rPr>
              <a:t>Enter</a:t>
            </a:r>
            <a:r>
              <a:rPr lang="es-PE" sz="1600" dirty="0">
                <a:ea typeface="+mn-lt"/>
                <a:cs typeface="+mn-lt"/>
              </a:rPr>
              <a:t>” para finalizar</a:t>
            </a:r>
            <a:endParaRPr lang="en-US" sz="1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467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3E5E1A0-A1A9-26EC-D31B-CF2EFEE3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937543"/>
            <a:ext cx="7283579" cy="24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5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FE3AA5-E7D7-370B-A597-8496529B5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590675"/>
            <a:ext cx="5534031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87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ABEC55-30B9-214A-3B17-E5A1096E6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821" y="1807634"/>
            <a:ext cx="60674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4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DBA825C-B631-76A3-9E1B-44C320A36F54}"/>
              </a:ext>
            </a:extLst>
          </p:cNvPr>
          <p:cNvSpPr txBox="1">
            <a:spLocks/>
          </p:cNvSpPr>
          <p:nvPr/>
        </p:nvSpPr>
        <p:spPr>
          <a:xfrm>
            <a:off x="920665" y="1608175"/>
            <a:ext cx="2897802" cy="46560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ea typeface="+mn-lt"/>
                <a:cs typeface="+mn-lt"/>
              </a:rPr>
              <a:t>cd ..</a:t>
            </a:r>
          </a:p>
          <a:p>
            <a:r>
              <a:rPr lang="en-US" sz="1600" dirty="0" err="1">
                <a:ea typeface="+mn-lt"/>
                <a:cs typeface="+mn-lt"/>
              </a:rPr>
              <a:t>Instalar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modulos</a:t>
            </a:r>
            <a:r>
              <a:rPr lang="en-US" sz="1600" dirty="0">
                <a:ea typeface="+mn-lt"/>
                <a:cs typeface="+mn-lt"/>
              </a:rPr>
              <a:t> con: </a:t>
            </a:r>
            <a:r>
              <a:rPr lang="en-US" sz="1600" dirty="0" err="1">
                <a:ea typeface="+mn-lt"/>
                <a:cs typeface="+mn-lt"/>
              </a:rPr>
              <a:t>npm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 err="1">
                <a:ea typeface="+mn-lt"/>
                <a:cs typeface="+mn-lt"/>
              </a:rPr>
              <a:t>sudo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npm</a:t>
            </a:r>
            <a:r>
              <a:rPr lang="en-US" sz="1600" dirty="0">
                <a:ea typeface="+mn-lt"/>
                <a:cs typeface="+mn-lt"/>
              </a:rPr>
              <a:t> install –g n</a:t>
            </a:r>
          </a:p>
          <a:p>
            <a:r>
              <a:rPr lang="en-US" sz="1600" dirty="0" err="1">
                <a:ea typeface="+mn-lt"/>
                <a:cs typeface="+mn-lt"/>
              </a:rPr>
              <a:t>sudo</a:t>
            </a:r>
            <a:r>
              <a:rPr lang="en-US" sz="1600" dirty="0">
                <a:ea typeface="+mn-lt"/>
                <a:cs typeface="+mn-lt"/>
              </a:rPr>
              <a:t> n stable</a:t>
            </a:r>
          </a:p>
          <a:p>
            <a:r>
              <a:rPr lang="en-US" sz="1600" dirty="0">
                <a:ea typeface="+mn-lt"/>
                <a:cs typeface="+mn-lt"/>
              </a:rPr>
              <a:t>ng build –watch</a:t>
            </a:r>
          </a:p>
          <a:p>
            <a:r>
              <a:rPr lang="en-US" sz="1600" dirty="0">
                <a:ea typeface="+mn-lt"/>
                <a:cs typeface="+mn-lt"/>
              </a:rPr>
              <a:t>pm2 start "ng serve --host 0.0.0.0" -n web</a:t>
            </a:r>
          </a:p>
          <a:p>
            <a:pPr marL="0" indent="0">
              <a:buNone/>
            </a:pPr>
            <a:endParaRPr lang="en-US" sz="1600" dirty="0">
              <a:ea typeface="+mn-lt"/>
              <a:cs typeface="+mn-l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0836743-D677-868F-BEF5-38095601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70" y="825481"/>
            <a:ext cx="3225470" cy="52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72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0AD1D2-1CE2-3DA6-4B3A-79AD5FC7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32" y="1620657"/>
            <a:ext cx="8949267" cy="487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59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2C3617-36BC-9FD1-116D-89E67538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521" y="1514474"/>
            <a:ext cx="8954954" cy="48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17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26F82A-DA5B-1461-F48D-BE683BA2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9" y="1581919"/>
            <a:ext cx="8372475" cy="455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68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>
                <a:solidFill>
                  <a:srgbClr val="EEA40A"/>
                </a:solidFill>
                <a:latin typeface="Solano Gothic MVB Std Cap"/>
              </a:rPr>
              <a:t>Despliegue del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C0E442-ED19-1C46-4370-1D82E7C3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535528"/>
            <a:ext cx="8839199" cy="480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1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Creación de cuenta en AWS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6"/>
            <a:ext cx="3232235" cy="3954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2000" dirty="0">
                <a:ea typeface="+mn-lt"/>
                <a:cs typeface="+mn-lt"/>
              </a:rPr>
              <a:t>Completar el formulario</a:t>
            </a:r>
          </a:p>
          <a:p>
            <a:pPr marL="0" indent="0">
              <a:buNone/>
            </a:pPr>
            <a:endParaRPr lang="es-PE" sz="2000" dirty="0">
              <a:ea typeface="+mn-lt"/>
              <a:cs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A4771D-D091-4264-504C-6CE873830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4" y="1608176"/>
            <a:ext cx="5945153" cy="48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5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Enlaces de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847EB8-6F0E-9E86-6F06-DF97B1DD77F8}"/>
              </a:ext>
            </a:extLst>
          </p:cNvPr>
          <p:cNvSpPr txBox="1"/>
          <p:nvPr/>
        </p:nvSpPr>
        <p:spPr>
          <a:xfrm>
            <a:off x="1011382" y="13850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Link de la web: http://18.221.43.174:4200/home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A7BF2A2-AB6B-A2F7-8D16-847B5179A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968" y="1851660"/>
            <a:ext cx="7193274" cy="40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19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Enlaces de proyecto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847EB8-6F0E-9E86-6F06-DF97B1DD77F8}"/>
              </a:ext>
            </a:extLst>
          </p:cNvPr>
          <p:cNvSpPr txBox="1"/>
          <p:nvPr/>
        </p:nvSpPr>
        <p:spPr>
          <a:xfrm>
            <a:off x="1011381" y="1385054"/>
            <a:ext cx="8682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Link de </a:t>
            </a:r>
            <a:r>
              <a:rPr lang="es-PE" dirty="0" err="1"/>
              <a:t>Github</a:t>
            </a:r>
            <a:r>
              <a:rPr lang="es-PE" dirty="0"/>
              <a:t>: </a:t>
            </a:r>
          </a:p>
          <a:p>
            <a:r>
              <a:rPr lang="es-PE" dirty="0"/>
              <a:t>	</a:t>
            </a:r>
            <a:r>
              <a:rPr lang="es-PE" i="1" u="sng" dirty="0">
                <a:solidFill>
                  <a:schemeClr val="accent1">
                    <a:lumMod val="75000"/>
                  </a:schemeClr>
                </a:solidFill>
              </a:rPr>
              <a:t>https://github.com/ernestosanchezm/COVSensor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F783E9-D70B-9BDA-1814-B06FD4D8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81" y="2204070"/>
            <a:ext cx="7453475" cy="40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1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6"/>
            <a:ext cx="3232235" cy="3954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2000" dirty="0">
                <a:ea typeface="+mn-lt"/>
                <a:cs typeface="+mn-lt"/>
              </a:rPr>
              <a:t>Link: </a:t>
            </a:r>
          </a:p>
          <a:p>
            <a:pPr marL="0" indent="0">
              <a:buNone/>
            </a:pPr>
            <a:r>
              <a:rPr lang="es-PE" sz="1600" i="1" u="sng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  <a:hlinkClick r:id="rId3"/>
              </a:rPr>
              <a:t>https://aws.amazon.com/es/free/?all-free-tier.sort-by=item.additionalFields.SortRank&amp;all-free-tier.sort-order=asc&amp;awsf.Free%20Tier%20Types=*all&amp;awsf.Free%20Tier%20Categories=*all</a:t>
            </a:r>
            <a:endParaRPr lang="es-PE" sz="1600" i="1" u="sng" dirty="0">
              <a:solidFill>
                <a:schemeClr val="accent1">
                  <a:lumMod val="75000"/>
                </a:schemeClr>
              </a:solidFill>
              <a:ea typeface="+mn-lt"/>
              <a:cs typeface="+mn-lt"/>
            </a:endParaRPr>
          </a:p>
          <a:p>
            <a:r>
              <a:rPr lang="es-PE" sz="1600" dirty="0">
                <a:ea typeface="+mn-lt"/>
                <a:cs typeface="+mn-lt"/>
              </a:rPr>
              <a:t>Iniciar sesión en la consola de AWS</a:t>
            </a:r>
          </a:p>
          <a:p>
            <a:endParaRPr lang="es-PE" sz="1600" dirty="0">
              <a:ea typeface="+mn-lt"/>
              <a:cs typeface="+mn-l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7F449D3-0419-12BF-69F6-D94EE19B0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325" y="2074489"/>
            <a:ext cx="7277100" cy="212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4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6"/>
            <a:ext cx="3232235" cy="3954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Seleccionar EC2</a:t>
            </a:r>
          </a:p>
          <a:p>
            <a:endParaRPr lang="es-PE" sz="1600" dirty="0">
              <a:ea typeface="+mn-lt"/>
              <a:cs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609891-59BA-2153-3EF9-39DD112E7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89" y="2162380"/>
            <a:ext cx="10398619" cy="27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2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1" y="1608176"/>
            <a:ext cx="1917784" cy="4764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Ingresar a Pares de claves</a:t>
            </a:r>
          </a:p>
          <a:p>
            <a:r>
              <a:rPr lang="es-PE" sz="1600" dirty="0">
                <a:ea typeface="+mn-lt"/>
                <a:cs typeface="+mn-lt"/>
              </a:rPr>
              <a:t>Crear par de claves</a:t>
            </a:r>
          </a:p>
          <a:p>
            <a:endParaRPr lang="es-PE" sz="1600" dirty="0">
              <a:ea typeface="+mn-lt"/>
              <a:cs typeface="+mn-lt"/>
            </a:endParaRPr>
          </a:p>
          <a:p>
            <a:endParaRPr lang="es-PE" sz="1600" dirty="0">
              <a:ea typeface="+mn-lt"/>
              <a:cs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8AD3DC-43ED-374D-51C6-D24E5A47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277" y="1771649"/>
            <a:ext cx="8713761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9747335" cy="1077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Completar formulario</a:t>
            </a:r>
          </a:p>
          <a:p>
            <a:r>
              <a:rPr lang="es-PE" sz="1600" dirty="0">
                <a:ea typeface="+mn-lt"/>
                <a:cs typeface="+mn-lt"/>
              </a:rPr>
              <a:t>Seleccionar .</a:t>
            </a:r>
            <a:r>
              <a:rPr lang="es-PE" sz="1600" dirty="0" err="1">
                <a:ea typeface="+mn-lt"/>
                <a:cs typeface="+mn-lt"/>
              </a:rPr>
              <a:t>pem</a:t>
            </a:r>
            <a:endParaRPr lang="es-PE" sz="1600" dirty="0">
              <a:ea typeface="+mn-lt"/>
              <a:cs typeface="+mn-lt"/>
            </a:endParaRPr>
          </a:p>
          <a:p>
            <a:r>
              <a:rPr lang="es-PE" sz="1600" dirty="0">
                <a:ea typeface="+mn-lt"/>
                <a:cs typeface="+mn-lt"/>
              </a:rPr>
              <a:t>Crear par de claves</a:t>
            </a:r>
          </a:p>
          <a:p>
            <a:endParaRPr lang="es-PE" sz="1600" dirty="0">
              <a:ea typeface="+mn-lt"/>
              <a:cs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4C6D4A-A352-F899-E6AE-01129D752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71" y="1360448"/>
            <a:ext cx="5824747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2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543DA6-E7B4-4713-A3DB-8F209F62A2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342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US" sz="4000" b="1" dirty="0">
                <a:solidFill>
                  <a:srgbClr val="EEA40A"/>
                </a:solidFill>
                <a:latin typeface="Solano Gothic MVB Std Cap"/>
              </a:rPr>
              <a:t>Instancia de EC2</a:t>
            </a:r>
            <a:endParaRPr lang="es-PE" sz="4000" b="1" dirty="0">
              <a:solidFill>
                <a:srgbClr val="EEA40A"/>
              </a:solidFill>
              <a:latin typeface="Solano Gothic MVB Std Cap" panose="02000506030000020004" pitchFamily="50" charset="0"/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87A7FCA5-AE2B-42E3-8A43-BB14CF4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390" y="1608175"/>
            <a:ext cx="9747335" cy="10778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1600" dirty="0">
                <a:ea typeface="+mn-lt"/>
                <a:cs typeface="+mn-lt"/>
              </a:rPr>
              <a:t>Guardar el archivo de extensión .</a:t>
            </a:r>
            <a:r>
              <a:rPr lang="es-PE" sz="1600" dirty="0" err="1">
                <a:ea typeface="+mn-lt"/>
                <a:cs typeface="+mn-lt"/>
              </a:rPr>
              <a:t>pem</a:t>
            </a:r>
            <a:r>
              <a:rPr lang="es-PE" sz="1600" dirty="0">
                <a:ea typeface="+mn-lt"/>
                <a:cs typeface="+mn-lt"/>
              </a:rPr>
              <a:t> en el lugar de su preferencia, este archivo será requerido para el acceso a EC2</a:t>
            </a:r>
          </a:p>
          <a:p>
            <a:endParaRPr lang="es-PE" sz="1600" dirty="0">
              <a:ea typeface="+mn-lt"/>
              <a:cs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EE39BE-0D7F-0C54-675A-77B9C5BC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90" y="2216027"/>
            <a:ext cx="10211084" cy="417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29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123DFAC40FB42BFC5A5DB66A0D27D" ma:contentTypeVersion="" ma:contentTypeDescription="Create a new document." ma:contentTypeScope="" ma:versionID="f8a92df6e1f9ab51d1b3a40ac85a753e">
  <xsd:schema xmlns:xsd="http://www.w3.org/2001/XMLSchema" xmlns:xs="http://www.w3.org/2001/XMLSchema" xmlns:p="http://schemas.microsoft.com/office/2006/metadata/properties" xmlns:ns2="7a08262c-2204-4c17-bdfb-3db0a6eda307" targetNamespace="http://schemas.microsoft.com/office/2006/metadata/properties" ma:root="true" ma:fieldsID="206f47f315ed8e6e8e35e5109a2dd7e1" ns2:_="">
    <xsd:import namespace="7a08262c-2204-4c17-bdfb-3db0a6eda3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262c-2204-4c17-bdfb-3db0a6eda3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FE6BD3-6C2B-4C69-8C4D-135BAEBD94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7AE364B-A476-4848-8D15-FD0FC20CC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8262c-2204-4c17-bdfb-3db0a6eda3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4310C-5843-4042-98D8-FEE20AA6DC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8397</TotalTime>
  <Words>781</Words>
  <Application>Microsoft Office PowerPoint</Application>
  <PresentationFormat>Panorámica</PresentationFormat>
  <Paragraphs>172</Paragraphs>
  <Slides>41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Solano Gothic MVB Std Cap</vt:lpstr>
      <vt:lpstr>Tema de Office</vt:lpstr>
      <vt:lpstr>Sistema de Monitoreo de Concentración de CO2 en Espacios Cerrados para el Control de COVID 19 con IoT</vt:lpstr>
      <vt:lpstr>MANUAL DE DESPLIEGUE PARA AMAZON WEB SERVICE (AWS)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Mafer Burmester</dc:creator>
  <cp:lastModifiedBy>u201713827 (Sanchez Matos, Ernesto)</cp:lastModifiedBy>
  <cp:revision>33</cp:revision>
  <dcterms:created xsi:type="dcterms:W3CDTF">2018-11-07T18:54:08Z</dcterms:created>
  <dcterms:modified xsi:type="dcterms:W3CDTF">2022-06-07T05:09:01Z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0x010100C78123DFAC40FB42BFC5A5DB66A0D27D</vt:lpwstr>
  </property>
  <property fmtid="{D5CDD505-2E9C-101B-9397-08002B2CF9AE}" pid="3" name="Order">
    <vt:r8>86400</vt:r8>
  </property>
  <property fmtid="{D5CDD505-2E9C-101B-9397-08002B2CF9AE}" pid="4" name="ComplianceAssetId">
    <vt:lpwstr/>
  </property>
  <property fmtid="{D5CDD505-2E9C-101B-9397-08002B2CF9AE}" pid="5" name="TriggerFlowInfo">
    <vt:lpwstr/>
  </property>
</Properties>
</file>